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58" r:id="rId4"/>
    <p:sldId id="266" r:id="rId5"/>
    <p:sldId id="261" r:id="rId6"/>
    <p:sldId id="267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273" r:id="rId18"/>
    <p:sldId id="268" r:id="rId19"/>
    <p:sldId id="269" r:id="rId20"/>
    <p:sldId id="270" r:id="rId21"/>
    <p:sldId id="271" r:id="rId22"/>
    <p:sldId id="272" r:id="rId23"/>
    <p:sldId id="298" r:id="rId24"/>
    <p:sldId id="299" r:id="rId25"/>
    <p:sldId id="300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80" r:id="rId41"/>
    <p:sldId id="311" r:id="rId42"/>
    <p:sldId id="312" r:id="rId43"/>
    <p:sldId id="313" r:id="rId44"/>
    <p:sldId id="314" r:id="rId45"/>
    <p:sldId id="315" r:id="rId46"/>
    <p:sldId id="259" r:id="rId47"/>
    <p:sldId id="274" r:id="rId48"/>
    <p:sldId id="276" r:id="rId49"/>
    <p:sldId id="275" r:id="rId50"/>
    <p:sldId id="260" r:id="rId51"/>
    <p:sldId id="279" r:id="rId52"/>
    <p:sldId id="262" r:id="rId53"/>
  </p:sldIdLst>
  <p:sldSz cx="18288000" cy="10287000"/>
  <p:notesSz cx="10287000" cy="18288000"/>
  <p:embeddedFontLst>
    <p:embeddedFont>
      <p:font typeface="나눔명조" panose="02020603020101020101" pitchFamily="18" charset="-127"/>
      <p:regular r:id="rId55"/>
      <p:bold r:id="rId56"/>
    </p:embeddedFont>
    <p:embeddedFont>
      <p:font typeface="Calibri" panose="020F0502020204030204" pitchFamily="3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1" roundtripDataSignature="AMtx7mirGX8oFMMsOpDq1SIuY/CvtWAW2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5251"/>
    <a:srgbClr val="B8C2BA"/>
    <a:srgbClr val="A09997"/>
    <a:srgbClr val="C3AE9E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5D8C736-3BDC-4737-999B-5B7DE43CBF2E}">
  <a:tblStyle styleId="{C5D8C736-3BDC-4737-999B-5B7DE43CBF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3767" autoAdjust="0"/>
  </p:normalViewPr>
  <p:slideViewPr>
    <p:cSldViewPr snapToGrid="0">
      <p:cViewPr>
        <p:scale>
          <a:sx n="50" d="100"/>
          <a:sy n="50" d="100"/>
        </p:scale>
        <p:origin x="508" y="-1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61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54892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5699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1426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99311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9429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6468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85923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07449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70928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788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48628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50819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27985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99311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79854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05624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52610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16688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2757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5282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24461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17070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68171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54105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48901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2335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63699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94630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33705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3859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24461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6212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6212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3900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0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1" name="Google Shape;71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1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7" name="Google Shape;77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20" name="Google Shape;20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3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3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2" name="Google Shape;32;p24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3" name="Google Shape;33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5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0" name="Google Shape;40;p25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2" name="Google Shape;42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4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6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E9E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32087" y="-404762"/>
            <a:ext cx="8321318" cy="1109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76732" y="1566667"/>
            <a:ext cx="15732250" cy="71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8390476" y="5090998"/>
            <a:ext cx="2044444" cy="1418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1"/>
          <p:cNvGrpSpPr/>
          <p:nvPr/>
        </p:nvGrpSpPr>
        <p:grpSpPr>
          <a:xfrm>
            <a:off x="16421450" y="2011164"/>
            <a:ext cx="170833" cy="732606"/>
            <a:chOff x="16421450" y="2011164"/>
            <a:chExt cx="170833" cy="732606"/>
          </a:xfrm>
        </p:grpSpPr>
        <p:pic>
          <p:nvPicPr>
            <p:cNvPr id="91" name="Google Shape;91;p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6421450" y="2011164"/>
              <a:ext cx="170833" cy="170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6421450" y="2287818"/>
              <a:ext cx="170833" cy="170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6421450" y="2572937"/>
              <a:ext cx="170833" cy="1708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56314C2-29AC-4942-8B28-6B7D5497FEB9}"/>
              </a:ext>
            </a:extLst>
          </p:cNvPr>
          <p:cNvSpPr txBox="1"/>
          <p:nvPr/>
        </p:nvSpPr>
        <p:spPr>
          <a:xfrm>
            <a:off x="2612571" y="3338286"/>
            <a:ext cx="57779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나를</a:t>
            </a:r>
            <a:endParaRPr lang="en-US" altLang="ko-KR" sz="8000" dirty="0">
              <a:solidFill>
                <a:srgbClr val="58525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ko-KR" altLang="en-US" sz="8000" dirty="0" err="1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막아조</a:t>
            </a:r>
            <a:endParaRPr lang="en-US" altLang="ko-KR" sz="8000" dirty="0">
              <a:solidFill>
                <a:srgbClr val="58525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78CE28-7E61-4826-A8B7-119923EF7337}"/>
              </a:ext>
            </a:extLst>
          </p:cNvPr>
          <p:cNvSpPr txBox="1"/>
          <p:nvPr/>
        </p:nvSpPr>
        <p:spPr>
          <a:xfrm>
            <a:off x="2815771" y="5892831"/>
            <a:ext cx="5777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구매 관련 고민의 모든 것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1B96B3-F587-4DFB-A6E3-B4D53221D8DC}"/>
              </a:ext>
            </a:extLst>
          </p:cNvPr>
          <p:cNvSpPr txBox="1"/>
          <p:nvPr/>
        </p:nvSpPr>
        <p:spPr>
          <a:xfrm>
            <a:off x="10375953" y="8171794"/>
            <a:ext cx="6633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이건못참조</a:t>
            </a:r>
            <a:r>
              <a:rPr lang="en-US" altLang="ko-KR" sz="2000" b="1" dirty="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	</a:t>
            </a:r>
            <a:r>
              <a:rPr lang="ko-KR" altLang="en-US" sz="1800" dirty="0" err="1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이다영</a:t>
            </a:r>
            <a:r>
              <a:rPr lang="en-US" altLang="ko-KR" sz="1800" dirty="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	</a:t>
            </a:r>
            <a:r>
              <a:rPr lang="ko-KR" altLang="en-US" sz="1800" dirty="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김나은</a:t>
            </a:r>
            <a:r>
              <a:rPr lang="en-US" altLang="ko-KR" sz="1800" dirty="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	</a:t>
            </a:r>
            <a:r>
              <a:rPr lang="ko-KR" altLang="en-US" sz="1800" dirty="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김성호</a:t>
            </a:r>
            <a:r>
              <a:rPr lang="en-US" altLang="ko-KR" sz="1800" dirty="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	</a:t>
            </a:r>
            <a:r>
              <a:rPr lang="ko-KR" altLang="en-US" sz="1800" dirty="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여도희</a:t>
            </a:r>
            <a:r>
              <a:rPr lang="en-US" altLang="ko-KR" sz="1800" dirty="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	</a:t>
            </a:r>
            <a:r>
              <a:rPr lang="ko-KR" altLang="en-US" sz="1800" dirty="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유지원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>
            <p:extLst>
              <p:ext uri="{D42A27DB-BD31-4B8C-83A1-F6EECF244321}">
                <p14:modId xmlns:p14="http://schemas.microsoft.com/office/powerpoint/2010/main" val="1007755531"/>
              </p:ext>
            </p:extLst>
          </p:nvPr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마이페이지 </a:t>
                      </a:r>
                      <a:r>
                        <a:rPr lang="en-US" altLang="ko-KR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– </a:t>
                      </a: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작성한 댓글 조회</a:t>
                      </a: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유지원</a:t>
                      </a: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1.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작성한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댓글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조회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홈페이지에 작성한 댓글 전체 리스트 조회 가능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 dirty="0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드롭다운에서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게시판을 선택하고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게시판에서 작성된 댓글을 모아볼 수 있음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체크박스로 선택해서 개별 삭제나 일괄 삭제 가능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86AF9B9-B4DA-4B7D-93B6-897F4926D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26" y="1780555"/>
            <a:ext cx="12585428" cy="6613286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A3EABB54-68A3-4215-AAC6-8FB074BC8B82}"/>
              </a:ext>
            </a:extLst>
          </p:cNvPr>
          <p:cNvSpPr/>
          <p:nvPr/>
        </p:nvSpPr>
        <p:spPr>
          <a:xfrm>
            <a:off x="5768147" y="1780555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124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>
            <p:extLst>
              <p:ext uri="{D42A27DB-BD31-4B8C-83A1-F6EECF244321}">
                <p14:modId xmlns:p14="http://schemas.microsoft.com/office/powerpoint/2010/main" val="3332046332"/>
              </p:ext>
            </p:extLst>
          </p:nvPr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마이페이지 </a:t>
                      </a:r>
                      <a:r>
                        <a:rPr lang="en-US" altLang="ko-KR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- </a:t>
                      </a: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스크랩</a:t>
                      </a: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유지원</a:t>
                      </a: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1.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스크랩</a:t>
                      </a:r>
                      <a:endParaRPr lang="ko-KR" altLang="en-US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홈페이지 게시판에서 스크랩한 글을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모아서 리스트로 조회 가능</a:t>
                      </a: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 dirty="0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드롭다운에서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게시판을 선택할 수 있음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체크박스로 스크랩 해제 가능</a:t>
                      </a:r>
                      <a:endParaRPr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A7556C0-2D78-4C1D-82FB-9F3F454B4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75" y="1721818"/>
            <a:ext cx="12214003" cy="6275191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E5360948-E12D-4DE4-AF61-98BC31E94F34}"/>
              </a:ext>
            </a:extLst>
          </p:cNvPr>
          <p:cNvSpPr/>
          <p:nvPr/>
        </p:nvSpPr>
        <p:spPr>
          <a:xfrm>
            <a:off x="5710088" y="1586404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8032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>
            <p:extLst>
              <p:ext uri="{D42A27DB-BD31-4B8C-83A1-F6EECF244321}">
                <p14:modId xmlns:p14="http://schemas.microsoft.com/office/powerpoint/2010/main" val="509958270"/>
              </p:ext>
            </p:extLst>
          </p:nvPr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미니가계부</a:t>
                      </a: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유지원</a:t>
                      </a: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1.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달력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 dirty="0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이번달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달력이 표시됨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구매 내역이 있으면 노출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2.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그래프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지난달과 비교해서 지출이 얼마나 늘었는지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가입할 때 기입한 한달 지출 가능금액이 얼마나 남았는지 등의 상세 정보 제공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3.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결제 체크리스트 버튼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결제 체크리스트 게시판으로 이동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6E49F6B-A6EC-4D24-B766-AB0982514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29" y="1510396"/>
            <a:ext cx="12715864" cy="7266208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D1A85321-5440-45F5-A97A-D9AD4A31AFF5}"/>
              </a:ext>
            </a:extLst>
          </p:cNvPr>
          <p:cNvSpPr/>
          <p:nvPr/>
        </p:nvSpPr>
        <p:spPr>
          <a:xfrm>
            <a:off x="949403" y="2007318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11488DA-B611-4EBE-B7EE-19D1501BB01E}"/>
              </a:ext>
            </a:extLst>
          </p:cNvPr>
          <p:cNvSpPr/>
          <p:nvPr/>
        </p:nvSpPr>
        <p:spPr>
          <a:xfrm>
            <a:off x="7161517" y="2108919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C659C79-2AB6-4C02-95D5-C8AFA3E7B77A}"/>
              </a:ext>
            </a:extLst>
          </p:cNvPr>
          <p:cNvSpPr/>
          <p:nvPr/>
        </p:nvSpPr>
        <p:spPr>
          <a:xfrm>
            <a:off x="10978774" y="7319547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3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206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>
            <p:extLst>
              <p:ext uri="{D42A27DB-BD31-4B8C-83A1-F6EECF244321}">
                <p14:modId xmlns:p14="http://schemas.microsoft.com/office/powerpoint/2010/main" val="2316282440"/>
              </p:ext>
            </p:extLst>
          </p:nvPr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마이페이지 </a:t>
                      </a:r>
                      <a:r>
                        <a:rPr lang="en-US" altLang="ko-KR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– </a:t>
                      </a: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결제 체크</a:t>
                      </a: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유지원</a:t>
                      </a: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1.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결제 체크하기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 dirty="0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질문글에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올렸던 상품들의 상품명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가격을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리스트로 조회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결제하지 않은 상품은 미결제로 상태가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표시되고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결제로 상태 변경이 가능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결제한 상품은 후기 작성하기 버튼을 통해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후기 작성 게시판으로 이동 가능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DEADLINE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은 투표 마감일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58596483-CD6D-4B74-B6CF-81B799766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96" y="1022484"/>
            <a:ext cx="12506173" cy="66300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8C941B2-BD13-4BC4-B971-6CB1928F8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635" y="7754094"/>
            <a:ext cx="4362693" cy="2374799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4912AF9E-0242-4FF6-B03F-E3F42C9591BC}"/>
              </a:ext>
            </a:extLst>
          </p:cNvPr>
          <p:cNvSpPr/>
          <p:nvPr/>
        </p:nvSpPr>
        <p:spPr>
          <a:xfrm>
            <a:off x="5826203" y="920941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835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>
            <p:extLst>
              <p:ext uri="{D42A27DB-BD31-4B8C-83A1-F6EECF244321}">
                <p14:modId xmlns:p14="http://schemas.microsoft.com/office/powerpoint/2010/main" val="4132038457"/>
              </p:ext>
            </p:extLst>
          </p:nvPr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쪽지 보내기</a:t>
                      </a: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유지원</a:t>
                      </a: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 dirty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1. </a:t>
                      </a:r>
                      <a:r>
                        <a:rPr lang="ko-KR" altLang="en-US" sz="1800" b="1" u="none" strike="noStrike" cap="none" dirty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쪽지 보내기</a:t>
                      </a:r>
                      <a:endParaRPr sz="1800" b="1" u="none" strike="noStrike" cap="none" dirty="0">
                        <a:solidFill>
                          <a:schemeClr val="tx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게시판에서 작성자 닉네임 클릭으로 보내는 경우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닉네임이 상단에 보이는 형태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쪽지 보내기 메뉴로 직접 들어올 경우 닉네임을 입력해서 보낼 수 있음</a:t>
                      </a:r>
                      <a:endParaRPr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3B90BFB2-E742-4D01-8C64-9625D9F16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06" y="2481338"/>
            <a:ext cx="12901567" cy="5490809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3211CF5A-918A-47B9-A2FC-FBA4C805EA01}"/>
              </a:ext>
            </a:extLst>
          </p:cNvPr>
          <p:cNvSpPr/>
          <p:nvPr/>
        </p:nvSpPr>
        <p:spPr>
          <a:xfrm>
            <a:off x="6426395" y="2587890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394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>
            <p:extLst>
              <p:ext uri="{D42A27DB-BD31-4B8C-83A1-F6EECF244321}">
                <p14:modId xmlns:p14="http://schemas.microsoft.com/office/powerpoint/2010/main" val="3735773093"/>
              </p:ext>
            </p:extLst>
          </p:nvPr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받은 </a:t>
                      </a:r>
                      <a:r>
                        <a:rPr lang="ko-KR" altLang="en-US" sz="2300" u="none" strike="noStrike" cap="none" dirty="0" err="1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쪽지함</a:t>
                      </a: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유지원</a:t>
                      </a: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 dirty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1. </a:t>
                      </a:r>
                      <a:r>
                        <a:rPr lang="ko-KR" altLang="en-US" sz="1800" b="1" u="none" strike="noStrike" cap="none" dirty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받은 </a:t>
                      </a:r>
                      <a:r>
                        <a:rPr lang="ko-KR" altLang="en-US" sz="1800" b="1" u="none" strike="noStrike" cap="none" dirty="0" err="1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쪽지함</a:t>
                      </a:r>
                      <a:endParaRPr lang="ko-KR" altLang="en-US" sz="1800" b="1" u="none" strike="noStrike" cap="none" dirty="0">
                        <a:solidFill>
                          <a:schemeClr val="tx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쪽지를 보낸 사람의 이름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날짜 등 표시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체크박스를 통해 일괄 또는 개별 삭제 가능</a:t>
                      </a:r>
                      <a:endParaRPr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898B80DB-DA3C-4242-9876-4BC1453DD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86" y="2255558"/>
            <a:ext cx="12787208" cy="6178228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93FBC0E0-B475-4739-A832-1EA4DB0A8B0C}"/>
              </a:ext>
            </a:extLst>
          </p:cNvPr>
          <p:cNvSpPr/>
          <p:nvPr/>
        </p:nvSpPr>
        <p:spPr>
          <a:xfrm>
            <a:off x="5681061" y="1897602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136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>
            <p:extLst>
              <p:ext uri="{D42A27DB-BD31-4B8C-83A1-F6EECF244321}">
                <p14:modId xmlns:p14="http://schemas.microsoft.com/office/powerpoint/2010/main" val="2187182732"/>
              </p:ext>
            </p:extLst>
          </p:nvPr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보낸 </a:t>
                      </a:r>
                      <a:r>
                        <a:rPr lang="ko-KR" altLang="en-US" sz="2300" u="none" strike="noStrike" cap="none" dirty="0" err="1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쪽지함</a:t>
                      </a: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유지원</a:t>
                      </a: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 dirty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1. </a:t>
                      </a:r>
                      <a:r>
                        <a:rPr lang="ko-KR" altLang="en-US" sz="1800" b="1" u="none" strike="noStrike" cap="none" dirty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보낸 </a:t>
                      </a:r>
                      <a:r>
                        <a:rPr lang="ko-KR" altLang="en-US" sz="1800" b="1" u="none" strike="noStrike" cap="none" dirty="0" err="1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쪽지함</a:t>
                      </a:r>
                      <a:endParaRPr lang="ko-KR" altLang="en-US" sz="1800" b="1" u="none" strike="noStrike" cap="none" dirty="0">
                        <a:solidFill>
                          <a:schemeClr val="tx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내가 보낸 쪽지의 상태가 보임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상대가 읽었는지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읽지 않았는지 확인 가능</a:t>
                      </a: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체크박스를 통해 일괄 또는 개별 삭제 가능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5D23AE02-C4E1-4D2F-A5BE-232107002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65" y="2101984"/>
            <a:ext cx="12485349" cy="6272832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F5AB24CD-8D22-4BC8-B2F2-A02382DB21D9}"/>
              </a:ext>
            </a:extLst>
          </p:cNvPr>
          <p:cNvSpPr/>
          <p:nvPr/>
        </p:nvSpPr>
        <p:spPr>
          <a:xfrm>
            <a:off x="5681061" y="1897602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617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>
            <p:extLst>
              <p:ext uri="{D42A27DB-BD31-4B8C-83A1-F6EECF244321}">
                <p14:modId xmlns:p14="http://schemas.microsoft.com/office/powerpoint/2010/main" val="1337440254"/>
              </p:ext>
            </p:extLst>
          </p:nvPr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질문게시판 </a:t>
                      </a:r>
                      <a:r>
                        <a:rPr lang="en-US" altLang="ko-KR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- </a:t>
                      </a: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목록</a:t>
                      </a: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여도희</a:t>
                      </a: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342900" marR="0" lvl="0" indent="-342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질문게시판 목록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질문 게시글의 목록 조회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2.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게시글 정렬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최신 순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조회수 순으로 게시글 정렬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E849A2A5-427D-48DD-AF72-0FFCF9604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57" y="1146628"/>
            <a:ext cx="12741087" cy="8908143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F203F346-F2DE-4DFA-B7CD-29EAE5329978}"/>
              </a:ext>
            </a:extLst>
          </p:cNvPr>
          <p:cNvSpPr/>
          <p:nvPr/>
        </p:nvSpPr>
        <p:spPr>
          <a:xfrm>
            <a:off x="5927803" y="2347545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8DAAFBE-4BD5-4820-8A7F-613771F77EE4}"/>
              </a:ext>
            </a:extLst>
          </p:cNvPr>
          <p:cNvSpPr/>
          <p:nvPr/>
        </p:nvSpPr>
        <p:spPr>
          <a:xfrm>
            <a:off x="12412373" y="2845086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14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>
            <p:extLst>
              <p:ext uri="{D42A27DB-BD31-4B8C-83A1-F6EECF244321}">
                <p14:modId xmlns:p14="http://schemas.microsoft.com/office/powerpoint/2010/main" val="2629875980"/>
              </p:ext>
            </p:extLst>
          </p:nvPr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질문게시판 </a:t>
                      </a:r>
                      <a:r>
                        <a:rPr lang="en-US" altLang="ko-KR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– </a:t>
                      </a: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상세 페이지</a:t>
                      </a: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여도희</a:t>
                      </a: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342900" marR="0" lvl="0" indent="-342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 신고 버튼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부적절한 게시글이나 욕설 등을 한 작성자를 신고할 수 있는 버튼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2.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물품 정보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구매가 고민되는 상품의 브랜드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상품명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가격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사진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구매 고민 이유 등 조회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3.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추천</a:t>
                      </a: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800" b="1" u="none" strike="noStrike" cap="none" dirty="0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비추천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투표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thumb up/down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버튼을 클릭하여 해당 상품 구매를 추천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800" u="none" strike="noStrike" cap="none" dirty="0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비추천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할 수 있음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기간 설정을 통해 해당 기간 내에만 투표를 진행하며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퍼센티지 바로 투표 진행 상황 조회 가능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4.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댓글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해당 </a:t>
                      </a:r>
                      <a:r>
                        <a:rPr lang="ko-KR" altLang="en-US" sz="1800" u="none" strike="noStrike" cap="none" dirty="0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게시글에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대한 의견을 나눌 수 있는 댓글 기능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댓글 작성자 옆 신고 버튼을 클릭하면 부적절한 댓글 작성자 신고 가능</a:t>
                      </a:r>
                      <a:endParaRPr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80EEC603-1AD0-4DD1-A095-D8C13667BA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56" b="9640"/>
          <a:stretch/>
        </p:blipFill>
        <p:spPr>
          <a:xfrm>
            <a:off x="3172082" y="841827"/>
            <a:ext cx="6987918" cy="9323936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DE6DCF1A-E8FB-43F5-8809-0CF9F1EAB316}"/>
              </a:ext>
            </a:extLst>
          </p:cNvPr>
          <p:cNvSpPr/>
          <p:nvPr/>
        </p:nvSpPr>
        <p:spPr>
          <a:xfrm>
            <a:off x="8250090" y="841827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88F07F0-CFA1-46E1-87C3-502E71C6FD27}"/>
              </a:ext>
            </a:extLst>
          </p:cNvPr>
          <p:cNvSpPr/>
          <p:nvPr/>
        </p:nvSpPr>
        <p:spPr>
          <a:xfrm>
            <a:off x="5436311" y="2129831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BCBAD46-A059-46AB-B6E5-16CEDC313D28}"/>
              </a:ext>
            </a:extLst>
          </p:cNvPr>
          <p:cNvSpPr/>
          <p:nvPr/>
        </p:nvSpPr>
        <p:spPr>
          <a:xfrm>
            <a:off x="4171576" y="5006254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3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A58E323-1761-4E30-A14B-80F08F322337}"/>
              </a:ext>
            </a:extLst>
          </p:cNvPr>
          <p:cNvSpPr/>
          <p:nvPr/>
        </p:nvSpPr>
        <p:spPr>
          <a:xfrm>
            <a:off x="3344261" y="6324459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4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077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>
            <p:extLst>
              <p:ext uri="{D42A27DB-BD31-4B8C-83A1-F6EECF244321}">
                <p14:modId xmlns:p14="http://schemas.microsoft.com/office/powerpoint/2010/main" val="71105213"/>
              </p:ext>
            </p:extLst>
          </p:nvPr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질문게시판 </a:t>
                      </a:r>
                      <a:r>
                        <a:rPr lang="en-US" altLang="ko-KR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– </a:t>
                      </a: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</a:t>
                      </a:r>
                      <a:r>
                        <a:rPr lang="en-US" altLang="ko-KR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2300" u="none" strike="noStrike" cap="none" dirty="0" err="1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수정창</a:t>
                      </a: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여도희</a:t>
                      </a: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1.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상품 정보 입력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구매가 고민되는 상품에 대한 정보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브랜드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상품명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가격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사진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)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입력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2.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게시글 내용 작성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질문 게시글의 제목과 구매 고민 이유 작성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3.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투표 기간 설정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en-US" altLang="ko-KR" sz="1800" u="none" strike="noStrike" cap="none" dirty="0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Datepicker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를 이용하여 투표 활성화 기간 설정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투표 기간 내에 결제 확인 버튼 생성 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마이페이지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–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내가 작성한 글 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–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질문 게시글 에서 확인 가능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)</a:t>
                      </a: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2276A33-7E76-4882-BFD9-6B6B4DF77F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41" b="17646"/>
          <a:stretch/>
        </p:blipFill>
        <p:spPr>
          <a:xfrm>
            <a:off x="1048247" y="899884"/>
            <a:ext cx="11274382" cy="9238754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A78270AA-6217-498C-9F0D-ADD20A8BCD6E}"/>
              </a:ext>
            </a:extLst>
          </p:cNvPr>
          <p:cNvSpPr/>
          <p:nvPr/>
        </p:nvSpPr>
        <p:spPr>
          <a:xfrm>
            <a:off x="4766661" y="3349031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0FADCA5-AB97-484C-953F-7B50D8F017D9}"/>
              </a:ext>
            </a:extLst>
          </p:cNvPr>
          <p:cNvSpPr/>
          <p:nvPr/>
        </p:nvSpPr>
        <p:spPr>
          <a:xfrm>
            <a:off x="4011918" y="6150288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3D2863A-37EB-4357-9218-D031671EE44A}"/>
              </a:ext>
            </a:extLst>
          </p:cNvPr>
          <p:cNvSpPr/>
          <p:nvPr/>
        </p:nvSpPr>
        <p:spPr>
          <a:xfrm>
            <a:off x="9004833" y="7732345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3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050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09144" y="3698501"/>
            <a:ext cx="3193651" cy="141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71048" y="3698501"/>
            <a:ext cx="3193651" cy="141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25397" y="3698501"/>
            <a:ext cx="3193651" cy="141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4159545" y="-358047"/>
            <a:ext cx="5512467" cy="11024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50587" y="914076"/>
            <a:ext cx="4245880" cy="1942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02254" y="3632417"/>
            <a:ext cx="1559467" cy="2413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950916" y="3632417"/>
            <a:ext cx="1458449" cy="2413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179488" y="3632417"/>
            <a:ext cx="1480897" cy="24139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2"/>
          <p:cNvGrpSpPr/>
          <p:nvPr/>
        </p:nvGrpSpPr>
        <p:grpSpPr>
          <a:xfrm>
            <a:off x="16421450" y="1371681"/>
            <a:ext cx="170833" cy="732605"/>
            <a:chOff x="16421450" y="1371681"/>
            <a:chExt cx="170833" cy="732605"/>
          </a:xfrm>
        </p:grpSpPr>
        <p:pic>
          <p:nvPicPr>
            <p:cNvPr id="122" name="Google Shape;122;p2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6421450" y="1371681"/>
              <a:ext cx="170833" cy="170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2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6421450" y="1648334"/>
              <a:ext cx="170833" cy="170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2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6421450" y="1933453"/>
              <a:ext cx="170833" cy="1708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EEA0C69-4ED2-4D1C-8EFF-E32948C89FDA}"/>
              </a:ext>
            </a:extLst>
          </p:cNvPr>
          <p:cNvSpPr txBox="1"/>
          <p:nvPr/>
        </p:nvSpPr>
        <p:spPr>
          <a:xfrm>
            <a:off x="4825396" y="5531767"/>
            <a:ext cx="31936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기획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67695A-2DB8-4C23-B037-B1E81EF1ADAD}"/>
              </a:ext>
            </a:extLst>
          </p:cNvPr>
          <p:cNvSpPr txBox="1"/>
          <p:nvPr/>
        </p:nvSpPr>
        <p:spPr>
          <a:xfrm>
            <a:off x="9171047" y="5523357"/>
            <a:ext cx="31936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0A88E3-1FC2-4576-AFC6-5783255D782B}"/>
              </a:ext>
            </a:extLst>
          </p:cNvPr>
          <p:cNvSpPr txBox="1"/>
          <p:nvPr/>
        </p:nvSpPr>
        <p:spPr>
          <a:xfrm>
            <a:off x="13516698" y="5531767"/>
            <a:ext cx="31936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87011F-22BF-4086-841B-B1F6F8B5BB07}"/>
              </a:ext>
            </a:extLst>
          </p:cNvPr>
          <p:cNvSpPr txBox="1"/>
          <p:nvPr/>
        </p:nvSpPr>
        <p:spPr>
          <a:xfrm>
            <a:off x="4825396" y="7092688"/>
            <a:ext cx="3193651" cy="170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개발 배경</a:t>
            </a:r>
            <a:endParaRPr lang="en-US" altLang="ko-KR" sz="1800" dirty="0">
              <a:solidFill>
                <a:srgbClr val="58525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스토리보드</a:t>
            </a:r>
            <a:endParaRPr lang="en-US" altLang="ko-KR" sz="1800" dirty="0">
              <a:solidFill>
                <a:srgbClr val="58525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 err="1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유스케이스</a:t>
            </a:r>
            <a:r>
              <a:rPr lang="ko-KR" altLang="en-US" sz="1800" dirty="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다이어그램</a:t>
            </a:r>
            <a:endParaRPr lang="en-US" altLang="ko-KR" sz="1800" dirty="0">
              <a:solidFill>
                <a:srgbClr val="58525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요구사항 정의서</a:t>
            </a:r>
            <a:endParaRPr lang="en-US" altLang="ko-KR" sz="1800" dirty="0">
              <a:solidFill>
                <a:srgbClr val="58525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9A4414-BF01-4919-9C95-320A1C7B4B08}"/>
              </a:ext>
            </a:extLst>
          </p:cNvPr>
          <p:cNvSpPr txBox="1"/>
          <p:nvPr/>
        </p:nvSpPr>
        <p:spPr>
          <a:xfrm>
            <a:off x="9171047" y="7092688"/>
            <a:ext cx="3193651" cy="1290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클래스 다이어그램</a:t>
            </a:r>
            <a:endParaRPr lang="en-US" altLang="ko-KR" sz="1800" dirty="0">
              <a:solidFill>
                <a:srgbClr val="58525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시퀀스 다이어그램</a:t>
            </a:r>
            <a:endParaRPr lang="en-US" altLang="ko-KR" sz="1800" dirty="0">
              <a:solidFill>
                <a:srgbClr val="58525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ER</a:t>
            </a:r>
            <a:r>
              <a:rPr lang="ko-KR" altLang="en-US" sz="1800" dirty="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다이어그램</a:t>
            </a:r>
            <a:endParaRPr lang="en-US" altLang="ko-KR" sz="1800" dirty="0">
              <a:solidFill>
                <a:srgbClr val="58525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1271430-5981-4763-8243-ECE435A04763}"/>
              </a:ext>
            </a:extLst>
          </p:cNvPr>
          <p:cNvSpPr txBox="1"/>
          <p:nvPr/>
        </p:nvSpPr>
        <p:spPr>
          <a:xfrm>
            <a:off x="13516698" y="7092688"/>
            <a:ext cx="3193651" cy="1290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</a:t>
            </a:r>
            <a:endParaRPr lang="en-US" altLang="ko-KR" sz="1800" dirty="0">
              <a:solidFill>
                <a:srgbClr val="58525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개발 환경</a:t>
            </a:r>
            <a:endParaRPr lang="en-US" altLang="ko-KR" sz="1800" dirty="0">
              <a:solidFill>
                <a:srgbClr val="58525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조원 소개 및 소감</a:t>
            </a:r>
            <a:endParaRPr lang="en-US" altLang="ko-KR" sz="1800" dirty="0">
              <a:solidFill>
                <a:srgbClr val="58525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>
            <p:extLst>
              <p:ext uri="{D42A27DB-BD31-4B8C-83A1-F6EECF244321}">
                <p14:modId xmlns:p14="http://schemas.microsoft.com/office/powerpoint/2010/main" val="2971651294"/>
              </p:ext>
            </p:extLst>
          </p:nvPr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후기게시판 </a:t>
                      </a:r>
                      <a:r>
                        <a:rPr lang="en-US" altLang="ko-KR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- </a:t>
                      </a: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목록</a:t>
                      </a: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여도희</a:t>
                      </a: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1.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후기게시판 목록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 dirty="0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후기글의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목록 조회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2.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게시글 정렬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최신 순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조회수 순으로 게시글 정렬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7F5F24E2-A948-436B-A256-C5E393749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13" y="1185696"/>
            <a:ext cx="12864729" cy="8898104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036EDB6D-7DAA-4830-BC75-2E3FDB31EED0}"/>
              </a:ext>
            </a:extLst>
          </p:cNvPr>
          <p:cNvSpPr/>
          <p:nvPr/>
        </p:nvSpPr>
        <p:spPr>
          <a:xfrm>
            <a:off x="6104989" y="2434631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7843DE7-8823-4EB5-B5E2-84AFBAD36A2F}"/>
              </a:ext>
            </a:extLst>
          </p:cNvPr>
          <p:cNvSpPr/>
          <p:nvPr/>
        </p:nvSpPr>
        <p:spPr>
          <a:xfrm>
            <a:off x="12537353" y="2797487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439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>
            <p:extLst>
              <p:ext uri="{D42A27DB-BD31-4B8C-83A1-F6EECF244321}">
                <p14:modId xmlns:p14="http://schemas.microsoft.com/office/powerpoint/2010/main" val="3838238028"/>
              </p:ext>
            </p:extLst>
          </p:nvPr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후기게시판 </a:t>
                      </a:r>
                      <a:r>
                        <a:rPr lang="en-US" altLang="ko-KR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- </a:t>
                      </a: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상세페이지</a:t>
                      </a: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여도희</a:t>
                      </a: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342900" marR="0" lvl="0" indent="-342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 신고 버튼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부적절한 게시글이나 욕설 등을 한 작성자를 신고할 수 있는 버튼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2.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물품 정보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질문 </a:t>
                      </a:r>
                      <a:r>
                        <a:rPr lang="ko-KR" altLang="en-US" sz="1800" u="none" strike="noStrike" cap="none" dirty="0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게시글에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입력했던 정보 불러오기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3.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해당 후기의 질문 게시글 링크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해당 상품 구매에 대한 고민을 올렸던 질문 게시글 링크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4.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댓글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해당 </a:t>
                      </a:r>
                      <a:r>
                        <a:rPr lang="ko-KR" altLang="en-US" sz="1800" u="none" strike="noStrike" cap="none" dirty="0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게시글에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대한 의견을 나눌 수 있는 댓글 기능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댓글 작성자 옆 신고 버튼을 클릭하면 부적절한 댓글 작성자 신고 가능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4261218-F540-44F4-916E-13279E3384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35" b="10418"/>
          <a:stretch/>
        </p:blipFill>
        <p:spPr>
          <a:xfrm>
            <a:off x="3358600" y="856341"/>
            <a:ext cx="7019113" cy="9280155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C289427A-761E-4FA9-9F05-6E9775EBC69F}"/>
              </a:ext>
            </a:extLst>
          </p:cNvPr>
          <p:cNvSpPr/>
          <p:nvPr/>
        </p:nvSpPr>
        <p:spPr>
          <a:xfrm>
            <a:off x="8438775" y="856341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2C59C0E-8C16-4F1B-AEBE-2D82682B21C0}"/>
              </a:ext>
            </a:extLst>
          </p:cNvPr>
          <p:cNvSpPr/>
          <p:nvPr/>
        </p:nvSpPr>
        <p:spPr>
          <a:xfrm>
            <a:off x="5419804" y="2042745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0E3C9A8-4433-44B6-B978-57F6E54E9AB4}"/>
              </a:ext>
            </a:extLst>
          </p:cNvPr>
          <p:cNvSpPr/>
          <p:nvPr/>
        </p:nvSpPr>
        <p:spPr>
          <a:xfrm>
            <a:off x="5930792" y="5592079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3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78FB69F-DFCD-4999-BD38-B8C6A5797E29}"/>
              </a:ext>
            </a:extLst>
          </p:cNvPr>
          <p:cNvSpPr/>
          <p:nvPr/>
        </p:nvSpPr>
        <p:spPr>
          <a:xfrm>
            <a:off x="3561975" y="6440574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4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470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>
            <p:extLst>
              <p:ext uri="{D42A27DB-BD31-4B8C-83A1-F6EECF244321}">
                <p14:modId xmlns:p14="http://schemas.microsoft.com/office/powerpoint/2010/main" val="176141338"/>
              </p:ext>
            </p:extLst>
          </p:nvPr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후기게시판 </a:t>
                      </a:r>
                      <a:r>
                        <a:rPr lang="en-US" altLang="ko-KR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– </a:t>
                      </a:r>
                      <a:r>
                        <a:rPr lang="ko-KR" altLang="en-US" sz="2300" u="none" strike="noStrike" cap="none" dirty="0" err="1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작성창</a:t>
                      </a: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여도희</a:t>
                      </a: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1.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게시글 내용 작성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- </a:t>
                      </a:r>
                      <a:r>
                        <a:rPr lang="ko-KR" altLang="en-US" sz="1800" u="none" strike="noStrike" cap="none" dirty="0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후기글의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제목과 상품 후기 작성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2.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해당 상품 질문 게시글 링크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해당 상품에 대해 고민하며 업로드했던 질문 게시글 자동 연결</a:t>
                      </a: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A01DD4C-4C81-44EC-A9BA-0EE9BA8267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17" b="19068"/>
          <a:stretch/>
        </p:blipFill>
        <p:spPr>
          <a:xfrm>
            <a:off x="468640" y="1132116"/>
            <a:ext cx="12347475" cy="8610274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914E9966-12B7-4A46-B7EC-FD0A9C1FD46B}"/>
              </a:ext>
            </a:extLst>
          </p:cNvPr>
          <p:cNvSpPr/>
          <p:nvPr/>
        </p:nvSpPr>
        <p:spPr>
          <a:xfrm>
            <a:off x="3736147" y="6571202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C148039-2AAB-4835-94BF-7ABA844CC198}"/>
              </a:ext>
            </a:extLst>
          </p:cNvPr>
          <p:cNvSpPr/>
          <p:nvPr/>
        </p:nvSpPr>
        <p:spPr>
          <a:xfrm>
            <a:off x="1109061" y="1433145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548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/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거래게시판 </a:t>
                      </a:r>
                      <a:r>
                        <a:rPr lang="en-US" altLang="ko-KR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– </a:t>
                      </a: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게시글 목록</a:t>
                      </a: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김성호</a:t>
                      </a: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1.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게시글 목록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거래 게시글 목록을 게시판 번호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제목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이름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날짜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시간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),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조회수별로 나열해 표시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2.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게시글 정리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게시글을 </a:t>
                      </a:r>
                      <a:r>
                        <a:rPr lang="ko-KR" altLang="en-US" sz="1800" u="none" strike="noStrike" cap="none" dirty="0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최신순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조회순으로 정리해서 목록 표시 가능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3.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게시글 검색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게시글을 제목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작성자를 기준으로 검색 가능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4.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게시글 작성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글쓰기 버튼을 통해 게시글 작성 페이지로 이동 가능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51F55747-89DF-4FAC-9FA1-A5FCB8A0E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4" y="2474259"/>
            <a:ext cx="13230921" cy="5015752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F9CEDF14-D7F4-4322-B498-550CFF02E094}"/>
              </a:ext>
            </a:extLst>
          </p:cNvPr>
          <p:cNvSpPr/>
          <p:nvPr/>
        </p:nvSpPr>
        <p:spPr>
          <a:xfrm>
            <a:off x="2255690" y="3900574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FD00A3F-6EA0-481C-81FF-1F02459BCF1A}"/>
              </a:ext>
            </a:extLst>
          </p:cNvPr>
          <p:cNvSpPr/>
          <p:nvPr/>
        </p:nvSpPr>
        <p:spPr>
          <a:xfrm>
            <a:off x="11563042" y="3551144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BE257C2-8B29-4095-8AFF-3DCB1BF2720D}"/>
              </a:ext>
            </a:extLst>
          </p:cNvPr>
          <p:cNvSpPr/>
          <p:nvPr/>
        </p:nvSpPr>
        <p:spPr>
          <a:xfrm>
            <a:off x="4911804" y="6411545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3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C7D1DB0-8615-4DF9-8DC4-A893C9DC5BA6}"/>
              </a:ext>
            </a:extLst>
          </p:cNvPr>
          <p:cNvSpPr/>
          <p:nvPr/>
        </p:nvSpPr>
        <p:spPr>
          <a:xfrm>
            <a:off x="11563042" y="5520577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4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480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/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거래게시판 </a:t>
                      </a:r>
                      <a:r>
                        <a:rPr lang="en-US" altLang="ko-KR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– </a:t>
                      </a: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상세 페이지</a:t>
                      </a: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김성호</a:t>
                      </a: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1.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게시글 상세정보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게시글 제목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날짜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시간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)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이 표시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2.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게시글 신고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신고 버튼을 통해 게시글 신고 가능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3.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게시글 댓글 작성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댓글을 작성할 수 있으며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작성자만 보기 버튼을 클릭해 비밀 댓글 작성 가능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4.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게시글 댓글 목록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작성된 댓글과 정보를 표시해주며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수정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삭제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신고가 가능하고 댓글을 클릭하면 댓글 작성이 표시되어 </a:t>
                      </a:r>
                      <a:r>
                        <a:rPr lang="ko-KR" altLang="en-US" sz="1800" u="none" strike="noStrike" cap="none" dirty="0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대댓글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작성이 가능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DE0B568-DFDF-49AC-B77D-A5C28F078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412" y="858652"/>
            <a:ext cx="10421470" cy="92735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9355FEA-BA2C-464A-8E8C-A22F5133B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706" y="1906478"/>
            <a:ext cx="10653992" cy="30888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EB33429A-D732-447E-8E3E-E1A0DB386F1F}"/>
              </a:ext>
            </a:extLst>
          </p:cNvPr>
          <p:cNvSpPr/>
          <p:nvPr/>
        </p:nvSpPr>
        <p:spPr>
          <a:xfrm>
            <a:off x="1035424" y="785602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EAEA59E-99AC-4B97-8A1F-8A539D242469}"/>
              </a:ext>
            </a:extLst>
          </p:cNvPr>
          <p:cNvSpPr/>
          <p:nvPr/>
        </p:nvSpPr>
        <p:spPr>
          <a:xfrm>
            <a:off x="9904718" y="858652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848C36D-AA1B-4B0C-AC58-D56D800B39A0}"/>
              </a:ext>
            </a:extLst>
          </p:cNvPr>
          <p:cNvSpPr/>
          <p:nvPr/>
        </p:nvSpPr>
        <p:spPr>
          <a:xfrm>
            <a:off x="2232212" y="1657707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3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B1477C5-D97B-4067-A2B9-9554B1ED4AEE}"/>
              </a:ext>
            </a:extLst>
          </p:cNvPr>
          <p:cNvSpPr/>
          <p:nvPr/>
        </p:nvSpPr>
        <p:spPr>
          <a:xfrm>
            <a:off x="1035424" y="6919544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4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078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/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거래게시판 </a:t>
                      </a:r>
                      <a:r>
                        <a:rPr lang="en-US" altLang="ko-KR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– </a:t>
                      </a: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 페이지</a:t>
                      </a: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김성호</a:t>
                      </a: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1.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게시글 작성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게시글 제목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내용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사진을 입력하여 거래 게시글 작성 가능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42A93AC-040E-495A-8674-C46DDA075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" y="1095374"/>
            <a:ext cx="12458981" cy="8655065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836AE08B-2728-419D-8CC0-ECBA043BFF41}"/>
              </a:ext>
            </a:extLst>
          </p:cNvPr>
          <p:cNvSpPr/>
          <p:nvPr/>
        </p:nvSpPr>
        <p:spPr>
          <a:xfrm>
            <a:off x="235043" y="1549259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459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/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관리자 </a:t>
                      </a:r>
                      <a:r>
                        <a:rPr lang="en-US" altLang="ko-KR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– </a:t>
                      </a: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회원 목록</a:t>
                      </a: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김나은</a:t>
                      </a: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342900" marR="0" lvl="0" indent="-342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회원 목록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회원 목록 조회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2</a:t>
                      </a:r>
                      <a:r>
                        <a:rPr 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800" b="1" u="none" strike="noStrike" cap="none" dirty="0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검색창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ID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및 닉네임으로 회원 조회 기능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3.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사용자수 표시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전체 회원 사용자 수로 표시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4.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체크박스 기능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체크박스로 부분 선택 및 전체 선택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5.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삭제 버튼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체크박스에서 선택한 회원 삭제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30F9E203-10A7-4742-8CD9-BFE5C34D6D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11" b="16896"/>
          <a:stretch/>
        </p:blipFill>
        <p:spPr>
          <a:xfrm>
            <a:off x="0" y="1594757"/>
            <a:ext cx="13269928" cy="7097486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762356AF-915B-4CCA-95DA-E479B07B2FAC}"/>
              </a:ext>
            </a:extLst>
          </p:cNvPr>
          <p:cNvSpPr/>
          <p:nvPr/>
        </p:nvSpPr>
        <p:spPr>
          <a:xfrm>
            <a:off x="1921861" y="1345986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C3BAF1D-54AA-4C6A-811A-D3383A15973F}"/>
              </a:ext>
            </a:extLst>
          </p:cNvPr>
          <p:cNvSpPr/>
          <p:nvPr/>
        </p:nvSpPr>
        <p:spPr>
          <a:xfrm>
            <a:off x="3267800" y="1924107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540A99F-E31E-45A2-9E6F-9A6B08C79AEE}"/>
              </a:ext>
            </a:extLst>
          </p:cNvPr>
          <p:cNvSpPr/>
          <p:nvPr/>
        </p:nvSpPr>
        <p:spPr>
          <a:xfrm>
            <a:off x="4607004" y="2684581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3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D9B9920-7FBB-40AC-AFBA-7FDA6C2FC74E}"/>
              </a:ext>
            </a:extLst>
          </p:cNvPr>
          <p:cNvSpPr/>
          <p:nvPr/>
        </p:nvSpPr>
        <p:spPr>
          <a:xfrm>
            <a:off x="3204144" y="4894729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4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E404D88-A16D-4173-BD54-E532CE5A2415}"/>
              </a:ext>
            </a:extLst>
          </p:cNvPr>
          <p:cNvSpPr/>
          <p:nvPr/>
        </p:nvSpPr>
        <p:spPr>
          <a:xfrm>
            <a:off x="3267800" y="7616580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5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312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/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관리자 </a:t>
                      </a:r>
                      <a:r>
                        <a:rPr lang="en-US" altLang="ko-KR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– </a:t>
                      </a: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회원 상세</a:t>
                      </a: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김나은</a:t>
                      </a: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342900" marR="0" lvl="0" indent="-342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회원 상세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회원 목록에서 회원 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ID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선택 시 회원 상세 정보 조회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2.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회원 정지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부적절한 게시글 및 댓글로 신고 당한 회원 정지 처리 버튼 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3.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삭제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회원 요청 시 회원 삭제 처리 버튼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4.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회원 정보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아이디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이름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닉네임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이메일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가입일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등급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포인트 표시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42CCACE0-BB14-4059-B8AC-D4846DF3C3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00" b="16966"/>
          <a:stretch/>
        </p:blipFill>
        <p:spPr>
          <a:xfrm>
            <a:off x="0" y="1602014"/>
            <a:ext cx="13260924" cy="7082972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41F849F7-3AF3-408A-91AF-839D13A2A2AF}"/>
              </a:ext>
            </a:extLst>
          </p:cNvPr>
          <p:cNvSpPr/>
          <p:nvPr/>
        </p:nvSpPr>
        <p:spPr>
          <a:xfrm>
            <a:off x="4345747" y="2318516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CAEB953-192B-4E7F-8EC6-585F0ACE08EA}"/>
              </a:ext>
            </a:extLst>
          </p:cNvPr>
          <p:cNvSpPr/>
          <p:nvPr/>
        </p:nvSpPr>
        <p:spPr>
          <a:xfrm>
            <a:off x="8633012" y="4645959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9F1AF0E-AB1B-4319-A88D-2B649F16BDFA}"/>
              </a:ext>
            </a:extLst>
          </p:cNvPr>
          <p:cNvSpPr/>
          <p:nvPr/>
        </p:nvSpPr>
        <p:spPr>
          <a:xfrm>
            <a:off x="10540776" y="4645958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3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3C80F6F-6AAE-4318-B791-6D7ED2AF7D98}"/>
              </a:ext>
            </a:extLst>
          </p:cNvPr>
          <p:cNvSpPr/>
          <p:nvPr/>
        </p:nvSpPr>
        <p:spPr>
          <a:xfrm>
            <a:off x="4345747" y="4645958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4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961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/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관리자 </a:t>
                      </a:r>
                      <a:r>
                        <a:rPr lang="en-US" altLang="ko-KR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– </a:t>
                      </a: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공지사항 목록</a:t>
                      </a: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김나은</a:t>
                      </a: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342900" marR="0" lvl="0" indent="-342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공지사항 목록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공지사항 목록 조회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2. </a:t>
                      </a:r>
                      <a:r>
                        <a:rPr lang="ko-KR" altLang="en-US" sz="1800" b="1" u="none" strike="noStrike" cap="none" dirty="0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검색창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공지사항 제목 조회 기능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3. </a:t>
                      </a:r>
                      <a:r>
                        <a:rPr lang="ko-KR" altLang="en-US" sz="1800" b="1" u="none" strike="noStrike" cap="none" dirty="0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게시글수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표시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전체 게시글 수로 표시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4.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체크박스 기능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체크박스로 부분 선택 및 전체 선택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5.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삭제 버튼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체크박스에서 선택한 공지사항 게시글 삭제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6.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게시물 관리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게시물 별 수정 버튼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7. </a:t>
                      </a:r>
                      <a:r>
                        <a:rPr lang="ko-KR" altLang="en-US" sz="1800" u="none" strike="noStrike" cap="none" dirty="0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글작성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버튼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공지사항 게시글 작성 버튼</a:t>
                      </a:r>
                      <a:endParaRPr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F7AC2F8-3AD9-443C-B967-9C5CA81153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29" b="16755"/>
          <a:stretch/>
        </p:blipFill>
        <p:spPr>
          <a:xfrm>
            <a:off x="0" y="1554871"/>
            <a:ext cx="13251542" cy="7177258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D7D61D24-D0E0-4BC2-BA4A-4CC9F1C1A4DE}"/>
              </a:ext>
            </a:extLst>
          </p:cNvPr>
          <p:cNvSpPr/>
          <p:nvPr/>
        </p:nvSpPr>
        <p:spPr>
          <a:xfrm>
            <a:off x="1979919" y="1306100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812B7F8-AE87-4447-9CE9-9E979FA922F3}"/>
              </a:ext>
            </a:extLst>
          </p:cNvPr>
          <p:cNvSpPr/>
          <p:nvPr/>
        </p:nvSpPr>
        <p:spPr>
          <a:xfrm>
            <a:off x="4563461" y="2899087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3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45C1E50-CD24-4820-98A9-23B4C91D8E90}"/>
              </a:ext>
            </a:extLst>
          </p:cNvPr>
          <p:cNvSpPr/>
          <p:nvPr/>
        </p:nvSpPr>
        <p:spPr>
          <a:xfrm>
            <a:off x="3170089" y="1984687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18A6529-45E0-4864-9A5D-A487D678CA41}"/>
              </a:ext>
            </a:extLst>
          </p:cNvPr>
          <p:cNvSpPr/>
          <p:nvPr/>
        </p:nvSpPr>
        <p:spPr>
          <a:xfrm>
            <a:off x="3170089" y="5109637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4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30E4B81-D8AF-4DEB-9601-8954D4428817}"/>
              </a:ext>
            </a:extLst>
          </p:cNvPr>
          <p:cNvSpPr/>
          <p:nvPr/>
        </p:nvSpPr>
        <p:spPr>
          <a:xfrm>
            <a:off x="3323985" y="7804772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5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668A619-345D-45A4-A9FE-FF0318CA9110}"/>
              </a:ext>
            </a:extLst>
          </p:cNvPr>
          <p:cNvSpPr/>
          <p:nvPr/>
        </p:nvSpPr>
        <p:spPr>
          <a:xfrm>
            <a:off x="11254547" y="3483999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6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339074E-195B-4201-B69E-D5119F9BBE0E}"/>
              </a:ext>
            </a:extLst>
          </p:cNvPr>
          <p:cNvSpPr/>
          <p:nvPr/>
        </p:nvSpPr>
        <p:spPr>
          <a:xfrm>
            <a:off x="11399689" y="7715943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7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079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/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관리자 </a:t>
                      </a:r>
                      <a:r>
                        <a:rPr lang="en-US" altLang="ko-KR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– </a:t>
                      </a: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공지사항 </a:t>
                      </a:r>
                      <a:r>
                        <a:rPr lang="ko-KR" altLang="en-US" sz="2300" u="none" strike="noStrike" cap="none" dirty="0" err="1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글작성</a:t>
                      </a:r>
                      <a:endParaRPr lang="ko-KR" altLang="en-US"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김나은</a:t>
                      </a: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342900" marR="0" lvl="0" indent="-342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공지사항 </a:t>
                      </a:r>
                      <a:r>
                        <a:rPr lang="ko-KR" altLang="en-US" sz="1800" b="1" u="none" strike="noStrike" cap="none" dirty="0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글작성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공지사항 목록에서 </a:t>
                      </a:r>
                      <a:r>
                        <a:rPr lang="ko-KR" altLang="en-US" sz="1800" u="none" strike="noStrike" cap="none" dirty="0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글작성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버튼 선택 시 노출되는 화면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2.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공지사항 내용 작성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회원에게 전달할 공지사항에 대해 제목 및 내용 작성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3.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등록 버튼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작성한 내용 등록 처리 버튼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DEFA41E-0879-4853-B902-520805A50A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82" b="16966"/>
          <a:stretch/>
        </p:blipFill>
        <p:spPr>
          <a:xfrm>
            <a:off x="0" y="1565728"/>
            <a:ext cx="13272101" cy="7155543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9756D4F7-3980-48F7-AE90-6F9229404C7A}"/>
              </a:ext>
            </a:extLst>
          </p:cNvPr>
          <p:cNvSpPr/>
          <p:nvPr/>
        </p:nvSpPr>
        <p:spPr>
          <a:xfrm>
            <a:off x="3228147" y="1897602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17DB26F-467F-48C6-AECA-C68BCAD921BE}"/>
              </a:ext>
            </a:extLst>
          </p:cNvPr>
          <p:cNvSpPr/>
          <p:nvPr/>
        </p:nvSpPr>
        <p:spPr>
          <a:xfrm>
            <a:off x="7364718" y="5381031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C5165F8-02CB-4E08-8092-D5709E1A632B}"/>
              </a:ext>
            </a:extLst>
          </p:cNvPr>
          <p:cNvSpPr/>
          <p:nvPr/>
        </p:nvSpPr>
        <p:spPr>
          <a:xfrm>
            <a:off x="11777061" y="1897602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3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453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E9E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8151936" y="6367966"/>
            <a:ext cx="1984127" cy="141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89279" y="1166410"/>
            <a:ext cx="3442177" cy="53281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6"/>
          <p:cNvGrpSpPr/>
          <p:nvPr/>
        </p:nvGrpSpPr>
        <p:grpSpPr>
          <a:xfrm>
            <a:off x="16421450" y="1371681"/>
            <a:ext cx="170833" cy="732605"/>
            <a:chOff x="16421450" y="1371681"/>
            <a:chExt cx="170833" cy="732605"/>
          </a:xfrm>
        </p:grpSpPr>
        <p:pic>
          <p:nvPicPr>
            <p:cNvPr id="136" name="Google Shape;136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6421450" y="1371681"/>
              <a:ext cx="170833" cy="170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6421450" y="1648334"/>
              <a:ext cx="170833" cy="170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6421450" y="1933453"/>
              <a:ext cx="170833" cy="1708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30B4554-CB9E-4273-BFCB-6006D1B16596}"/>
              </a:ext>
            </a:extLst>
          </p:cNvPr>
          <p:cNvSpPr txBox="1"/>
          <p:nvPr/>
        </p:nvSpPr>
        <p:spPr>
          <a:xfrm>
            <a:off x="2614441" y="4857677"/>
            <a:ext cx="3442177" cy="2050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600" dirty="0">
                <a:solidFill>
                  <a:srgbClr val="F2F2F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기획</a:t>
            </a:r>
            <a:endParaRPr lang="en-US" altLang="ko-KR" sz="9600" dirty="0">
              <a:solidFill>
                <a:srgbClr val="F2F2F2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43FB79-50CB-4925-8C36-B309C60F3AE4}"/>
              </a:ext>
            </a:extLst>
          </p:cNvPr>
          <p:cNvSpPr txBox="1"/>
          <p:nvPr/>
        </p:nvSpPr>
        <p:spPr>
          <a:xfrm>
            <a:off x="10661225" y="6295235"/>
            <a:ext cx="5326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2F2F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01 </a:t>
            </a:r>
            <a:r>
              <a:rPr lang="ko-KR" altLang="en-US" sz="2800" dirty="0">
                <a:solidFill>
                  <a:srgbClr val="F2F2F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개발 배경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26309F-43D1-4530-86C6-4326B2AA497F}"/>
              </a:ext>
            </a:extLst>
          </p:cNvPr>
          <p:cNvSpPr txBox="1"/>
          <p:nvPr/>
        </p:nvSpPr>
        <p:spPr>
          <a:xfrm>
            <a:off x="10661224" y="6907982"/>
            <a:ext cx="5326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2F2F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 </a:t>
            </a:r>
            <a:r>
              <a:rPr lang="ko-KR" altLang="en-US" sz="2800" dirty="0">
                <a:solidFill>
                  <a:srgbClr val="F2F2F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스토리보드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163634-46CD-41D3-8876-431FEDF11FA5}"/>
              </a:ext>
            </a:extLst>
          </p:cNvPr>
          <p:cNvSpPr txBox="1"/>
          <p:nvPr/>
        </p:nvSpPr>
        <p:spPr>
          <a:xfrm>
            <a:off x="10661224" y="7520729"/>
            <a:ext cx="5326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2F2F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 </a:t>
            </a:r>
            <a:r>
              <a:rPr lang="ko-KR" altLang="en-US" sz="2800" dirty="0" err="1">
                <a:solidFill>
                  <a:srgbClr val="F2F2F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유스케이스</a:t>
            </a:r>
            <a:r>
              <a:rPr lang="ko-KR" altLang="en-US" sz="2800" dirty="0">
                <a:solidFill>
                  <a:srgbClr val="F2F2F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다이어그램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BF4FD4-76EC-4BEB-A16C-2D814F5FDE32}"/>
              </a:ext>
            </a:extLst>
          </p:cNvPr>
          <p:cNvSpPr txBox="1"/>
          <p:nvPr/>
        </p:nvSpPr>
        <p:spPr>
          <a:xfrm>
            <a:off x="10661224" y="8133476"/>
            <a:ext cx="5326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2F2F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 </a:t>
            </a:r>
            <a:r>
              <a:rPr lang="ko-KR" altLang="en-US" sz="2800" dirty="0">
                <a:solidFill>
                  <a:srgbClr val="F2F2F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요구사항 정의서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>
            <p:extLst>
              <p:ext uri="{D42A27DB-BD31-4B8C-83A1-F6EECF244321}">
                <p14:modId xmlns:p14="http://schemas.microsoft.com/office/powerpoint/2010/main" val="1230911747"/>
              </p:ext>
            </p:extLst>
          </p:nvPr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관리자 </a:t>
                      </a:r>
                      <a:r>
                        <a:rPr lang="en-US" altLang="ko-KR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– </a:t>
                      </a: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질문게시판 목록</a:t>
                      </a: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김나은</a:t>
                      </a: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342900" marR="0" lvl="0" indent="-342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질문게시판 목록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질문게시판 목록 조회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2. </a:t>
                      </a:r>
                      <a:r>
                        <a:rPr lang="ko-KR" altLang="en-US" sz="1800" b="1" u="none" strike="noStrike" cap="none" dirty="0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검색창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질문게시판 제목 조회 기능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3. </a:t>
                      </a:r>
                      <a:r>
                        <a:rPr lang="ko-KR" altLang="en-US" sz="1800" b="1" u="none" strike="noStrike" cap="none" dirty="0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게시글수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표시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전체 게시글 수로 표시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4.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체크박스 기능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체크박스로 부분 선택 및 전체 선택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5.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삭제 버튼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체크박스에서 선택한 </a:t>
                      </a:r>
                      <a:r>
                        <a:rPr lang="ko-KR" altLang="en-US" sz="1800" u="none" strike="noStrike" cap="none" dirty="0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질문게시글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삭제 버튼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6.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게시물 관리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게시물 별 삭제 버튼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F0713D6-F054-4472-8022-0D0E87F80C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23" b="17107"/>
          <a:stretch/>
        </p:blipFill>
        <p:spPr>
          <a:xfrm>
            <a:off x="0" y="1632518"/>
            <a:ext cx="13266056" cy="7021964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DC28CE40-9417-4B73-A702-2B97BCFCD6A9}"/>
              </a:ext>
            </a:extLst>
          </p:cNvPr>
          <p:cNvSpPr/>
          <p:nvPr/>
        </p:nvSpPr>
        <p:spPr>
          <a:xfrm>
            <a:off x="1979919" y="1306100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E2182B0-A56C-47CA-8B89-CC83A4914F24}"/>
              </a:ext>
            </a:extLst>
          </p:cNvPr>
          <p:cNvSpPr/>
          <p:nvPr/>
        </p:nvSpPr>
        <p:spPr>
          <a:xfrm>
            <a:off x="4563461" y="2899087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3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0CE9DAA-9CD4-4810-993F-5B6589C55D87}"/>
              </a:ext>
            </a:extLst>
          </p:cNvPr>
          <p:cNvSpPr/>
          <p:nvPr/>
        </p:nvSpPr>
        <p:spPr>
          <a:xfrm>
            <a:off x="3170089" y="1984687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6D92B5A-6F5E-4373-B45A-87DFC7890141}"/>
              </a:ext>
            </a:extLst>
          </p:cNvPr>
          <p:cNvSpPr/>
          <p:nvPr/>
        </p:nvSpPr>
        <p:spPr>
          <a:xfrm>
            <a:off x="3170089" y="5109637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4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5FE3544-EF4A-429E-9C8D-EF0F62012761}"/>
              </a:ext>
            </a:extLst>
          </p:cNvPr>
          <p:cNvSpPr/>
          <p:nvPr/>
        </p:nvSpPr>
        <p:spPr>
          <a:xfrm>
            <a:off x="3323985" y="7804772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5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191A1E4-1918-4055-8F85-AED7B5B708B2}"/>
              </a:ext>
            </a:extLst>
          </p:cNvPr>
          <p:cNvSpPr/>
          <p:nvPr/>
        </p:nvSpPr>
        <p:spPr>
          <a:xfrm>
            <a:off x="11254547" y="3483999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6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963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/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관리자 </a:t>
                      </a:r>
                      <a:r>
                        <a:rPr lang="en-US" altLang="ko-KR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– </a:t>
                      </a: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질문게시판 상세</a:t>
                      </a: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김나은</a:t>
                      </a: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342900" marR="0" lvl="0" indent="-342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질문게시판 목록 상세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질문게시판 목록 조회에서 제목 선택 시 노출되는 페이지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2.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삭제 버튼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질문게시판 상세 오른쪽 하단 삭제 버튼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877F0C04-9F6B-40A0-82D0-3A6D0D4B9D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02" b="10988"/>
          <a:stretch/>
        </p:blipFill>
        <p:spPr>
          <a:xfrm>
            <a:off x="1408812" y="723899"/>
            <a:ext cx="10503319" cy="9555881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55AF6F2E-56BC-48AA-BC07-E8B5346847AE}"/>
              </a:ext>
            </a:extLst>
          </p:cNvPr>
          <p:cNvSpPr/>
          <p:nvPr/>
        </p:nvSpPr>
        <p:spPr>
          <a:xfrm>
            <a:off x="3286205" y="986786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DACEE2B-1B87-4745-97E6-063C4317CC93}"/>
              </a:ext>
            </a:extLst>
          </p:cNvPr>
          <p:cNvSpPr/>
          <p:nvPr/>
        </p:nvSpPr>
        <p:spPr>
          <a:xfrm>
            <a:off x="10528834" y="8955129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619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/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관리자 </a:t>
                      </a:r>
                      <a:r>
                        <a:rPr lang="en-US" altLang="ko-KR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– </a:t>
                      </a: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구매후기 목록</a:t>
                      </a: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김나은</a:t>
                      </a: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342900" marR="0" lvl="0" indent="-342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구매후기 목록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구매후기 목록 조회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2. </a:t>
                      </a:r>
                      <a:r>
                        <a:rPr lang="ko-KR" altLang="en-US" sz="1800" b="1" u="none" strike="noStrike" cap="none" dirty="0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검색창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- </a:t>
                      </a:r>
                      <a:r>
                        <a:rPr lang="ko-KR" altLang="en-US" sz="1800" u="none" strike="noStrike" cap="none" dirty="0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구매후기게시판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제목 조회 기능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3. </a:t>
                      </a:r>
                      <a:r>
                        <a:rPr lang="ko-KR" altLang="en-US" sz="1800" b="1" u="none" strike="noStrike" cap="none" dirty="0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게시글수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표시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전체 게시글 수로 표시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4.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체크박스 기능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체크박스로 부분 선택 및 전체 선택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5.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삭제 버튼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체크박스에서 선택한 게시글 삭제 버튼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6.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게시물 관리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게시물 별 삭제 버튼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D025211-0F41-4B28-8084-BCAA067580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24" b="16965"/>
          <a:stretch/>
        </p:blipFill>
        <p:spPr>
          <a:xfrm>
            <a:off x="0" y="1597478"/>
            <a:ext cx="13282822" cy="7092043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E1A6B442-AF14-4652-BBAD-B9DAF428E331}"/>
              </a:ext>
            </a:extLst>
          </p:cNvPr>
          <p:cNvSpPr/>
          <p:nvPr/>
        </p:nvSpPr>
        <p:spPr>
          <a:xfrm>
            <a:off x="1979919" y="1306100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7C20D2A-0B98-4E3A-A477-90CB1F89738D}"/>
              </a:ext>
            </a:extLst>
          </p:cNvPr>
          <p:cNvSpPr/>
          <p:nvPr/>
        </p:nvSpPr>
        <p:spPr>
          <a:xfrm>
            <a:off x="4563461" y="2768459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3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D760517-528B-484A-962D-C1A3C4736EEE}"/>
              </a:ext>
            </a:extLst>
          </p:cNvPr>
          <p:cNvSpPr/>
          <p:nvPr/>
        </p:nvSpPr>
        <p:spPr>
          <a:xfrm>
            <a:off x="3170089" y="1984687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86A8967-47EC-4282-90FE-B849C1DACF48}"/>
              </a:ext>
            </a:extLst>
          </p:cNvPr>
          <p:cNvSpPr/>
          <p:nvPr/>
        </p:nvSpPr>
        <p:spPr>
          <a:xfrm>
            <a:off x="3170089" y="5109637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4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754729C-CD2C-4C68-884A-C633E3DF022A}"/>
              </a:ext>
            </a:extLst>
          </p:cNvPr>
          <p:cNvSpPr/>
          <p:nvPr/>
        </p:nvSpPr>
        <p:spPr>
          <a:xfrm>
            <a:off x="3323985" y="7804772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5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ED3050D-BBA1-4358-9F22-59744BD4FCC4}"/>
              </a:ext>
            </a:extLst>
          </p:cNvPr>
          <p:cNvSpPr/>
          <p:nvPr/>
        </p:nvSpPr>
        <p:spPr>
          <a:xfrm>
            <a:off x="11254547" y="3483999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6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208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/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관리자 </a:t>
                      </a:r>
                      <a:r>
                        <a:rPr lang="en-US" altLang="ko-KR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– </a:t>
                      </a: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구매후기 상세</a:t>
                      </a: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김나은</a:t>
                      </a: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342900" marR="0" lvl="0" indent="-342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구매후기 게시판 목록 상세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구매후기 게시판 목록 조회에서 제목 선택 시 노출되는 페이지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2.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삭제 버튼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구매후기 상세 오른쪽 하단 삭제 버튼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3069E3B4-63DD-4B87-A946-00F6D93313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71" b="13228"/>
          <a:stretch/>
        </p:blipFill>
        <p:spPr>
          <a:xfrm>
            <a:off x="174171" y="731760"/>
            <a:ext cx="12990286" cy="9526211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0E69BDF6-3FE3-417C-A869-6366586B9B62}"/>
              </a:ext>
            </a:extLst>
          </p:cNvPr>
          <p:cNvSpPr/>
          <p:nvPr/>
        </p:nvSpPr>
        <p:spPr>
          <a:xfrm>
            <a:off x="3286205" y="1117414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3197286-CFC3-45B3-A22B-D0071957EE68}"/>
              </a:ext>
            </a:extLst>
          </p:cNvPr>
          <p:cNvSpPr/>
          <p:nvPr/>
        </p:nvSpPr>
        <p:spPr>
          <a:xfrm>
            <a:off x="11660948" y="9204868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/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관리자 </a:t>
                      </a:r>
                      <a:r>
                        <a:rPr lang="en-US" altLang="ko-KR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– </a:t>
                      </a: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거래게시판 목록</a:t>
                      </a: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김나은</a:t>
                      </a: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342900" marR="0" lvl="0" indent="-342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거래게시판 목록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거래게시판 목록 조회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2.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게시물 옵션 선택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전체게시물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팝니다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삽니다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게시물 옵션 선택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3. </a:t>
                      </a:r>
                      <a:r>
                        <a:rPr lang="ko-KR" altLang="en-US" sz="1800" b="1" u="none" strike="noStrike" cap="none" dirty="0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검색창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거래게시판 제목 조회 기능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4. </a:t>
                      </a:r>
                      <a:r>
                        <a:rPr lang="ko-KR" altLang="en-US" sz="1800" b="1" u="none" strike="noStrike" cap="none" dirty="0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게시글수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표시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전체 게시글 수로 표시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5.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체크박스 기능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체크박스로 부분 선택 및 전체 선택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6.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삭제 버튼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체크박스에서 선택한 게시글 삭제 버튼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837A7CA5-C61F-4D9C-977A-824BB5A627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75" b="16790"/>
          <a:stretch/>
        </p:blipFill>
        <p:spPr>
          <a:xfrm>
            <a:off x="0" y="1619250"/>
            <a:ext cx="13251930" cy="70485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D7D83D9D-2473-4084-8AB1-B8DA9F283B62}"/>
              </a:ext>
            </a:extLst>
          </p:cNvPr>
          <p:cNvSpPr/>
          <p:nvPr/>
        </p:nvSpPr>
        <p:spPr>
          <a:xfrm>
            <a:off x="1913108" y="1268141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CBD6B01-D160-4D95-88D1-AFCE0ACEB321}"/>
              </a:ext>
            </a:extLst>
          </p:cNvPr>
          <p:cNvSpPr/>
          <p:nvPr/>
        </p:nvSpPr>
        <p:spPr>
          <a:xfrm>
            <a:off x="5535918" y="1984687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3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09FBDC5-96BB-4DFF-B866-B98562FF848E}"/>
              </a:ext>
            </a:extLst>
          </p:cNvPr>
          <p:cNvSpPr/>
          <p:nvPr/>
        </p:nvSpPr>
        <p:spPr>
          <a:xfrm>
            <a:off x="2096241" y="3266000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1972B70-2A47-4F98-A7AD-E8B2FD684AD1}"/>
              </a:ext>
            </a:extLst>
          </p:cNvPr>
          <p:cNvSpPr/>
          <p:nvPr/>
        </p:nvSpPr>
        <p:spPr>
          <a:xfrm>
            <a:off x="5449045" y="2768459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4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022F13E-FD94-44F0-9E79-C3B3DBA11745}"/>
              </a:ext>
            </a:extLst>
          </p:cNvPr>
          <p:cNvSpPr/>
          <p:nvPr/>
        </p:nvSpPr>
        <p:spPr>
          <a:xfrm>
            <a:off x="4165813" y="5143500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5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13889E0-92F2-4FF2-BD03-ECB262B4C7A3}"/>
              </a:ext>
            </a:extLst>
          </p:cNvPr>
          <p:cNvSpPr/>
          <p:nvPr/>
        </p:nvSpPr>
        <p:spPr>
          <a:xfrm>
            <a:off x="5193551" y="7533485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6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958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/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관리자 </a:t>
                      </a:r>
                      <a:r>
                        <a:rPr lang="en-US" altLang="ko-KR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– </a:t>
                      </a: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거래게시판 상세</a:t>
                      </a: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김나은</a:t>
                      </a: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342900" marR="0" lvl="0" indent="-342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거래게시판 목록 상세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거래게시판 목록 조회에서 제목 선택 시 노출되는 페이지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2.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삭제 버튼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거래게시판 상세 오른쪽 하단 삭제 버튼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204C3532-4512-4F47-A4FC-9F98FEE51C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83" b="13580"/>
          <a:stretch/>
        </p:blipFill>
        <p:spPr>
          <a:xfrm>
            <a:off x="132442" y="736599"/>
            <a:ext cx="13050158" cy="9500515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13D15337-6818-4A29-9B23-2A3C2AF92B55}"/>
              </a:ext>
            </a:extLst>
          </p:cNvPr>
          <p:cNvSpPr/>
          <p:nvPr/>
        </p:nvSpPr>
        <p:spPr>
          <a:xfrm>
            <a:off x="3257176" y="1084517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0190858-AFB1-4278-949C-41C8CE9BCBAD}"/>
              </a:ext>
            </a:extLst>
          </p:cNvPr>
          <p:cNvSpPr/>
          <p:nvPr/>
        </p:nvSpPr>
        <p:spPr>
          <a:xfrm>
            <a:off x="10848148" y="9301630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229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/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관리자 </a:t>
                      </a:r>
                      <a:r>
                        <a:rPr lang="en-US" altLang="ko-KR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– </a:t>
                      </a: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신고게시판 목록</a:t>
                      </a: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김나은</a:t>
                      </a: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342900" marR="0" lvl="0" indent="-342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신고게시판 목록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신고게시판 목록 조회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2.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전체목록 옵션 선택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회원 목록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댓글 옵션 선택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3. </a:t>
                      </a:r>
                      <a:r>
                        <a:rPr lang="ko-KR" altLang="en-US" sz="1800" b="1" u="none" strike="noStrike" cap="none" dirty="0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검색창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거래게시판 제목 조회 기능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4. </a:t>
                      </a:r>
                      <a:r>
                        <a:rPr lang="ko-KR" altLang="en-US" sz="1800" b="1" u="none" strike="noStrike" cap="none" dirty="0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게시글수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표시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전체 게시글 수로 표시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5.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신고여부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신고처리 여부 완료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미완료로 표시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6.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체크박스 기능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체크박스로 부분 선택 및 전체 선택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7.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삭제 버튼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체크박스에서 선택한 게시글 삭제 버튼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319B2DB6-CE50-4B6E-94BE-F4F6C3932B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28" b="16667"/>
          <a:stretch/>
        </p:blipFill>
        <p:spPr>
          <a:xfrm>
            <a:off x="0" y="1581150"/>
            <a:ext cx="13281440" cy="7124700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60015BD9-C73A-414C-8F99-5C7F15FF9992}"/>
              </a:ext>
            </a:extLst>
          </p:cNvPr>
          <p:cNvSpPr/>
          <p:nvPr/>
        </p:nvSpPr>
        <p:spPr>
          <a:xfrm>
            <a:off x="1913108" y="1268141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E86A79D-EDA3-4982-84CE-368924892130}"/>
              </a:ext>
            </a:extLst>
          </p:cNvPr>
          <p:cNvSpPr/>
          <p:nvPr/>
        </p:nvSpPr>
        <p:spPr>
          <a:xfrm>
            <a:off x="5535918" y="1984687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3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DE70331-D20E-465E-A917-A1EEBD801C11}"/>
              </a:ext>
            </a:extLst>
          </p:cNvPr>
          <p:cNvSpPr/>
          <p:nvPr/>
        </p:nvSpPr>
        <p:spPr>
          <a:xfrm>
            <a:off x="2096241" y="3266000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FF756F9-C27A-43CB-AF2E-4C430A6CE53F}"/>
              </a:ext>
            </a:extLst>
          </p:cNvPr>
          <p:cNvSpPr/>
          <p:nvPr/>
        </p:nvSpPr>
        <p:spPr>
          <a:xfrm>
            <a:off x="5449045" y="2768459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4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AA6094E-B370-47F7-8D2F-E189E79341F8}"/>
              </a:ext>
            </a:extLst>
          </p:cNvPr>
          <p:cNvSpPr/>
          <p:nvPr/>
        </p:nvSpPr>
        <p:spPr>
          <a:xfrm>
            <a:off x="4165813" y="5143500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6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717DE62-059D-4DA7-AE9F-1084BB7BB9F3}"/>
              </a:ext>
            </a:extLst>
          </p:cNvPr>
          <p:cNvSpPr/>
          <p:nvPr/>
        </p:nvSpPr>
        <p:spPr>
          <a:xfrm>
            <a:off x="5193551" y="7533485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7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398C059-3E34-40CA-9FF2-49D4ABD7747F}"/>
              </a:ext>
            </a:extLst>
          </p:cNvPr>
          <p:cNvSpPr/>
          <p:nvPr/>
        </p:nvSpPr>
        <p:spPr>
          <a:xfrm>
            <a:off x="12703856" y="3017229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5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087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/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관리자 </a:t>
                      </a:r>
                      <a:r>
                        <a:rPr lang="en-US" altLang="ko-KR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– </a:t>
                      </a: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신고게시판 상세</a:t>
                      </a: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김나은</a:t>
                      </a: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342900" marR="0" lvl="0" indent="-342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신고게시판 목록 상세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신고게시판 목록 조회에서 제목 선택 시 노출되는 페이지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2.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삭제 버튼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신고게시판 상세 오른쪽 하단 삭제 버튼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402A6EC-C3C0-4FA1-9E94-EB5EBB705A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59" b="13334"/>
          <a:stretch/>
        </p:blipFill>
        <p:spPr>
          <a:xfrm>
            <a:off x="119743" y="736600"/>
            <a:ext cx="13028680" cy="953048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5867680A-A00D-476E-BE3B-14148B7E2AC3}"/>
              </a:ext>
            </a:extLst>
          </p:cNvPr>
          <p:cNvSpPr/>
          <p:nvPr/>
        </p:nvSpPr>
        <p:spPr>
          <a:xfrm>
            <a:off x="3402319" y="1104510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246936E-1035-476F-A187-CF7682A8EF5B}"/>
              </a:ext>
            </a:extLst>
          </p:cNvPr>
          <p:cNvSpPr/>
          <p:nvPr/>
        </p:nvSpPr>
        <p:spPr>
          <a:xfrm>
            <a:off x="10761063" y="9052859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59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/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관리자 </a:t>
                      </a:r>
                      <a:r>
                        <a:rPr lang="en-US" altLang="ko-KR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– </a:t>
                      </a: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고객센터</a:t>
                      </a: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김나은</a:t>
                      </a: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342900" marR="0" lvl="0" indent="-342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고객센터 목록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고객센터 목록 조회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2. </a:t>
                      </a:r>
                      <a:r>
                        <a:rPr lang="ko-KR" altLang="en-US" sz="1800" b="1" u="none" strike="noStrike" cap="none" dirty="0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검색창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고객센터 제목 조회 기능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3. </a:t>
                      </a:r>
                      <a:r>
                        <a:rPr lang="ko-KR" altLang="en-US" sz="1800" b="1" u="none" strike="noStrike" cap="none" dirty="0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게시글수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표시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전체 게시글 수로 표시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4.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답변여부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답변처리 여부 완료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미완료로 표시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5.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체크박스 기능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체크박스로 부분 선택 및 전체 선택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6.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삭제 버튼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체크박스에서 선택한 게시글 삭제 버튼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3C77619-429C-4246-A0B3-60062FD9B6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75" b="16543"/>
          <a:stretch/>
        </p:blipFill>
        <p:spPr>
          <a:xfrm>
            <a:off x="0" y="1577975"/>
            <a:ext cx="13257250" cy="713105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EC6A1B56-598F-407E-954A-AA740FBC70E8}"/>
              </a:ext>
            </a:extLst>
          </p:cNvPr>
          <p:cNvSpPr/>
          <p:nvPr/>
        </p:nvSpPr>
        <p:spPr>
          <a:xfrm>
            <a:off x="1979919" y="1306100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14D0F00-CB81-4695-96CA-DD5CFDA76CE0}"/>
              </a:ext>
            </a:extLst>
          </p:cNvPr>
          <p:cNvSpPr/>
          <p:nvPr/>
        </p:nvSpPr>
        <p:spPr>
          <a:xfrm>
            <a:off x="4563461" y="2768459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3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F3E4E5F-5E16-46F0-9432-7994A09D3727}"/>
              </a:ext>
            </a:extLst>
          </p:cNvPr>
          <p:cNvSpPr/>
          <p:nvPr/>
        </p:nvSpPr>
        <p:spPr>
          <a:xfrm>
            <a:off x="3170089" y="1984687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C70C11C-8967-419E-B77F-E4A2900F47F0}"/>
              </a:ext>
            </a:extLst>
          </p:cNvPr>
          <p:cNvSpPr/>
          <p:nvPr/>
        </p:nvSpPr>
        <p:spPr>
          <a:xfrm>
            <a:off x="3170089" y="5109637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5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6E1353B-6A04-4B18-A3F6-6F67EFD2EE3F}"/>
              </a:ext>
            </a:extLst>
          </p:cNvPr>
          <p:cNvSpPr/>
          <p:nvPr/>
        </p:nvSpPr>
        <p:spPr>
          <a:xfrm>
            <a:off x="3294956" y="7616086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6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3BB346D-0863-42F5-AAA6-1AD3C9EBE5E4}"/>
              </a:ext>
            </a:extLst>
          </p:cNvPr>
          <p:cNvSpPr/>
          <p:nvPr/>
        </p:nvSpPr>
        <p:spPr>
          <a:xfrm>
            <a:off x="10514318" y="3017229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4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741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/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관리자 </a:t>
                      </a:r>
                      <a:r>
                        <a:rPr lang="en-US" altLang="ko-KR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– </a:t>
                      </a: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고객센터</a:t>
                      </a: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김나은</a:t>
                      </a: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342900" marR="0" lvl="0" indent="-342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1:1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문의 목록 상세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고객센터 목록 조회에서 제목 선택 시 노출되는 페이지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2.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관리자 답변 작성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회원의 문의 내용에 대한 답변 작성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endParaRPr lang="en-US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3.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답변 등록 버튼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작성한 답변 등록 버튼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1E84ABB-F830-4F49-9ADC-971C64AC99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11" b="15626"/>
          <a:stretch/>
        </p:blipFill>
        <p:spPr>
          <a:xfrm>
            <a:off x="0" y="1564821"/>
            <a:ext cx="13280969" cy="7157358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454967BB-1F63-402B-BDA2-4639974595EE}"/>
              </a:ext>
            </a:extLst>
          </p:cNvPr>
          <p:cNvSpPr/>
          <p:nvPr/>
        </p:nvSpPr>
        <p:spPr>
          <a:xfrm>
            <a:off x="4752148" y="2235014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A715AB1-47DB-40B7-983C-4C5C7C7E561F}"/>
              </a:ext>
            </a:extLst>
          </p:cNvPr>
          <p:cNvSpPr/>
          <p:nvPr/>
        </p:nvSpPr>
        <p:spPr>
          <a:xfrm>
            <a:off x="6813176" y="5689415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D2EEF8B-AB33-49AD-B876-24E2727D2649}"/>
              </a:ext>
            </a:extLst>
          </p:cNvPr>
          <p:cNvSpPr/>
          <p:nvPr/>
        </p:nvSpPr>
        <p:spPr>
          <a:xfrm>
            <a:off x="9592662" y="6523987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3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1924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/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38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63D792AC-0CD4-487E-9CC4-972510245C8C}"/>
              </a:ext>
            </a:extLst>
          </p:cNvPr>
          <p:cNvGrpSpPr/>
          <p:nvPr/>
        </p:nvGrpSpPr>
        <p:grpSpPr>
          <a:xfrm>
            <a:off x="9144000" y="0"/>
            <a:ext cx="9313143" cy="1009214"/>
            <a:chOff x="11114557" y="-180303"/>
            <a:chExt cx="7342586" cy="10659199"/>
          </a:xfrm>
          <a:solidFill>
            <a:srgbClr val="C3AE9E"/>
          </a:solidFill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724A9F9D-623C-4F9E-9CEC-1A58DA2D1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14557" y="-180303"/>
              <a:ext cx="7342586" cy="10659199"/>
            </a:xfrm>
            <a:prstGeom prst="rect">
              <a:avLst/>
            </a:prstGeom>
            <a:grpFill/>
          </p:spPr>
        </p:pic>
      </p:grpSp>
      <p:grpSp>
        <p:nvGrpSpPr>
          <p:cNvPr id="6" name="그룹 1004">
            <a:extLst>
              <a:ext uri="{FF2B5EF4-FFF2-40B4-BE49-F238E27FC236}">
                <a16:creationId xmlns:a16="http://schemas.microsoft.com/office/drawing/2014/main" id="{EE3BA9A1-BD50-4198-BE9F-ABD02759EBE7}"/>
              </a:ext>
            </a:extLst>
          </p:cNvPr>
          <p:cNvGrpSpPr/>
          <p:nvPr/>
        </p:nvGrpSpPr>
        <p:grpSpPr>
          <a:xfrm>
            <a:off x="415315" y="320511"/>
            <a:ext cx="1984127" cy="141813"/>
            <a:chOff x="1474858" y="1326159"/>
            <a:chExt cx="1984127" cy="141813"/>
          </a:xfrm>
        </p:grpSpPr>
        <p:pic>
          <p:nvPicPr>
            <p:cNvPr id="7" name="Object 14">
              <a:extLst>
                <a:ext uri="{FF2B5EF4-FFF2-40B4-BE49-F238E27FC236}">
                  <a16:creationId xmlns:a16="http://schemas.microsoft.com/office/drawing/2014/main" id="{989D5170-754D-45AF-AC08-79A0AF52F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474858" y="1326159"/>
              <a:ext cx="1984127" cy="141813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0AAE297-0D98-4D3E-8B00-B376A2EDC956}"/>
              </a:ext>
            </a:extLst>
          </p:cNvPr>
          <p:cNvSpPr txBox="1"/>
          <p:nvPr/>
        </p:nvSpPr>
        <p:spPr>
          <a:xfrm>
            <a:off x="415315" y="485994"/>
            <a:ext cx="10499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유스케이스</a:t>
            </a:r>
            <a:r>
              <a:rPr lang="ko-KR" altLang="en-US" sz="2800" dirty="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다이어그램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CC738D-4A82-4A3C-B0A2-EDD68544A927}"/>
              </a:ext>
            </a:extLst>
          </p:cNvPr>
          <p:cNvSpPr txBox="1"/>
          <p:nvPr/>
        </p:nvSpPr>
        <p:spPr>
          <a:xfrm>
            <a:off x="11625942" y="485994"/>
            <a:ext cx="6357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rgbClr val="F2F2F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홈페이지 전체 흐름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B8039C-391C-47C3-A44D-4185DE26A6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1" t="1405" r="670" b="1585"/>
          <a:stretch/>
        </p:blipFill>
        <p:spPr>
          <a:xfrm>
            <a:off x="2399442" y="1128622"/>
            <a:ext cx="13000215" cy="897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10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63D792AC-0CD4-487E-9CC4-972510245C8C}"/>
              </a:ext>
            </a:extLst>
          </p:cNvPr>
          <p:cNvGrpSpPr/>
          <p:nvPr/>
        </p:nvGrpSpPr>
        <p:grpSpPr>
          <a:xfrm>
            <a:off x="9144000" y="0"/>
            <a:ext cx="9313143" cy="1009214"/>
            <a:chOff x="11114557" y="-180303"/>
            <a:chExt cx="7342586" cy="10659199"/>
          </a:xfrm>
          <a:solidFill>
            <a:srgbClr val="C3AE9E"/>
          </a:solidFill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724A9F9D-623C-4F9E-9CEC-1A58DA2D1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14557" y="-180303"/>
              <a:ext cx="7342586" cy="10659199"/>
            </a:xfrm>
            <a:prstGeom prst="rect">
              <a:avLst/>
            </a:prstGeom>
            <a:grpFill/>
          </p:spPr>
        </p:pic>
      </p:grpSp>
      <p:grpSp>
        <p:nvGrpSpPr>
          <p:cNvPr id="6" name="그룹 1004">
            <a:extLst>
              <a:ext uri="{FF2B5EF4-FFF2-40B4-BE49-F238E27FC236}">
                <a16:creationId xmlns:a16="http://schemas.microsoft.com/office/drawing/2014/main" id="{EE3BA9A1-BD50-4198-BE9F-ABD02759EBE7}"/>
              </a:ext>
            </a:extLst>
          </p:cNvPr>
          <p:cNvGrpSpPr/>
          <p:nvPr/>
        </p:nvGrpSpPr>
        <p:grpSpPr>
          <a:xfrm>
            <a:off x="415315" y="320511"/>
            <a:ext cx="1984127" cy="141813"/>
            <a:chOff x="1474858" y="1326159"/>
            <a:chExt cx="1984127" cy="141813"/>
          </a:xfrm>
        </p:grpSpPr>
        <p:pic>
          <p:nvPicPr>
            <p:cNvPr id="7" name="Object 14">
              <a:extLst>
                <a:ext uri="{FF2B5EF4-FFF2-40B4-BE49-F238E27FC236}">
                  <a16:creationId xmlns:a16="http://schemas.microsoft.com/office/drawing/2014/main" id="{989D5170-754D-45AF-AC08-79A0AF52F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474858" y="1326159"/>
              <a:ext cx="1984127" cy="141813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0AAE297-0D98-4D3E-8B00-B376A2EDC956}"/>
              </a:ext>
            </a:extLst>
          </p:cNvPr>
          <p:cNvSpPr txBox="1"/>
          <p:nvPr/>
        </p:nvSpPr>
        <p:spPr>
          <a:xfrm>
            <a:off x="415315" y="485994"/>
            <a:ext cx="10499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유스케이스</a:t>
            </a:r>
            <a:r>
              <a:rPr lang="ko-KR" altLang="en-US" sz="2800" dirty="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다이어그램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CC738D-4A82-4A3C-B0A2-EDD68544A927}"/>
              </a:ext>
            </a:extLst>
          </p:cNvPr>
          <p:cNvSpPr txBox="1"/>
          <p:nvPr/>
        </p:nvSpPr>
        <p:spPr>
          <a:xfrm>
            <a:off x="11625942" y="485994"/>
            <a:ext cx="6357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rgbClr val="F2F2F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로그인 </a:t>
            </a:r>
            <a:r>
              <a:rPr lang="en-US" altLang="ko-KR" sz="2800" dirty="0">
                <a:solidFill>
                  <a:srgbClr val="F2F2F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2800" dirty="0">
                <a:solidFill>
                  <a:srgbClr val="F2F2F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회원가입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DFC3B4E-5019-4C3A-8AD7-92CBA1952F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0" t="988" r="1400" b="63315"/>
          <a:stretch/>
        </p:blipFill>
        <p:spPr>
          <a:xfrm>
            <a:off x="2794000" y="1232740"/>
            <a:ext cx="12699999" cy="856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674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63D792AC-0CD4-487E-9CC4-972510245C8C}"/>
              </a:ext>
            </a:extLst>
          </p:cNvPr>
          <p:cNvGrpSpPr/>
          <p:nvPr/>
        </p:nvGrpSpPr>
        <p:grpSpPr>
          <a:xfrm>
            <a:off x="9144000" y="0"/>
            <a:ext cx="9313143" cy="1009214"/>
            <a:chOff x="11114557" y="-180303"/>
            <a:chExt cx="7342586" cy="10659199"/>
          </a:xfrm>
          <a:solidFill>
            <a:srgbClr val="C3AE9E"/>
          </a:solidFill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724A9F9D-623C-4F9E-9CEC-1A58DA2D1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14557" y="-180303"/>
              <a:ext cx="7342586" cy="10659199"/>
            </a:xfrm>
            <a:prstGeom prst="rect">
              <a:avLst/>
            </a:prstGeom>
            <a:grpFill/>
          </p:spPr>
        </p:pic>
      </p:grpSp>
      <p:grpSp>
        <p:nvGrpSpPr>
          <p:cNvPr id="6" name="그룹 1004">
            <a:extLst>
              <a:ext uri="{FF2B5EF4-FFF2-40B4-BE49-F238E27FC236}">
                <a16:creationId xmlns:a16="http://schemas.microsoft.com/office/drawing/2014/main" id="{EE3BA9A1-BD50-4198-BE9F-ABD02759EBE7}"/>
              </a:ext>
            </a:extLst>
          </p:cNvPr>
          <p:cNvGrpSpPr/>
          <p:nvPr/>
        </p:nvGrpSpPr>
        <p:grpSpPr>
          <a:xfrm>
            <a:off x="415315" y="320511"/>
            <a:ext cx="1984127" cy="141813"/>
            <a:chOff x="1474858" y="1326159"/>
            <a:chExt cx="1984127" cy="141813"/>
          </a:xfrm>
        </p:grpSpPr>
        <p:pic>
          <p:nvPicPr>
            <p:cNvPr id="7" name="Object 14">
              <a:extLst>
                <a:ext uri="{FF2B5EF4-FFF2-40B4-BE49-F238E27FC236}">
                  <a16:creationId xmlns:a16="http://schemas.microsoft.com/office/drawing/2014/main" id="{989D5170-754D-45AF-AC08-79A0AF52F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474858" y="1326159"/>
              <a:ext cx="1984127" cy="141813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0AAE297-0D98-4D3E-8B00-B376A2EDC956}"/>
              </a:ext>
            </a:extLst>
          </p:cNvPr>
          <p:cNvSpPr txBox="1"/>
          <p:nvPr/>
        </p:nvSpPr>
        <p:spPr>
          <a:xfrm>
            <a:off x="415315" y="485994"/>
            <a:ext cx="10499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유스케이스</a:t>
            </a:r>
            <a:r>
              <a:rPr lang="ko-KR" altLang="en-US" sz="2800" dirty="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다이어그램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CC738D-4A82-4A3C-B0A2-EDD68544A927}"/>
              </a:ext>
            </a:extLst>
          </p:cNvPr>
          <p:cNvSpPr txBox="1"/>
          <p:nvPr/>
        </p:nvSpPr>
        <p:spPr>
          <a:xfrm>
            <a:off x="11625942" y="485994"/>
            <a:ext cx="6357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rgbClr val="F2F2F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마이페이지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C354A2-E5BE-4B3B-9045-34F2C65DFD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8" t="282" r="915" b="45821"/>
          <a:stretch/>
        </p:blipFill>
        <p:spPr>
          <a:xfrm>
            <a:off x="2344056" y="1264385"/>
            <a:ext cx="13599887" cy="870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4785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63D792AC-0CD4-487E-9CC4-972510245C8C}"/>
              </a:ext>
            </a:extLst>
          </p:cNvPr>
          <p:cNvGrpSpPr/>
          <p:nvPr/>
        </p:nvGrpSpPr>
        <p:grpSpPr>
          <a:xfrm>
            <a:off x="9144000" y="0"/>
            <a:ext cx="9313143" cy="1009214"/>
            <a:chOff x="11114557" y="-180303"/>
            <a:chExt cx="7342586" cy="10659199"/>
          </a:xfrm>
          <a:solidFill>
            <a:srgbClr val="C3AE9E"/>
          </a:solidFill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724A9F9D-623C-4F9E-9CEC-1A58DA2D1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14557" y="-180303"/>
              <a:ext cx="7342586" cy="10659199"/>
            </a:xfrm>
            <a:prstGeom prst="rect">
              <a:avLst/>
            </a:prstGeom>
            <a:grpFill/>
          </p:spPr>
        </p:pic>
      </p:grpSp>
      <p:grpSp>
        <p:nvGrpSpPr>
          <p:cNvPr id="6" name="그룹 1004">
            <a:extLst>
              <a:ext uri="{FF2B5EF4-FFF2-40B4-BE49-F238E27FC236}">
                <a16:creationId xmlns:a16="http://schemas.microsoft.com/office/drawing/2014/main" id="{EE3BA9A1-BD50-4198-BE9F-ABD02759EBE7}"/>
              </a:ext>
            </a:extLst>
          </p:cNvPr>
          <p:cNvGrpSpPr/>
          <p:nvPr/>
        </p:nvGrpSpPr>
        <p:grpSpPr>
          <a:xfrm>
            <a:off x="415315" y="320511"/>
            <a:ext cx="1984127" cy="141813"/>
            <a:chOff x="1474858" y="1326159"/>
            <a:chExt cx="1984127" cy="141813"/>
          </a:xfrm>
        </p:grpSpPr>
        <p:pic>
          <p:nvPicPr>
            <p:cNvPr id="7" name="Object 14">
              <a:extLst>
                <a:ext uri="{FF2B5EF4-FFF2-40B4-BE49-F238E27FC236}">
                  <a16:creationId xmlns:a16="http://schemas.microsoft.com/office/drawing/2014/main" id="{989D5170-754D-45AF-AC08-79A0AF52F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474858" y="1326159"/>
              <a:ext cx="1984127" cy="141813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0AAE297-0D98-4D3E-8B00-B376A2EDC956}"/>
              </a:ext>
            </a:extLst>
          </p:cNvPr>
          <p:cNvSpPr txBox="1"/>
          <p:nvPr/>
        </p:nvSpPr>
        <p:spPr>
          <a:xfrm>
            <a:off x="415315" y="485994"/>
            <a:ext cx="10499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유스케이스</a:t>
            </a:r>
            <a:r>
              <a:rPr lang="ko-KR" altLang="en-US" sz="2800" dirty="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다이어그램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CC738D-4A82-4A3C-B0A2-EDD68544A927}"/>
              </a:ext>
            </a:extLst>
          </p:cNvPr>
          <p:cNvSpPr txBox="1"/>
          <p:nvPr/>
        </p:nvSpPr>
        <p:spPr>
          <a:xfrm>
            <a:off x="11625942" y="485994"/>
            <a:ext cx="6357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rgbClr val="F2F2F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미니가계부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1CD4F3-96BD-4D9E-9858-7CB81AED34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5" t="2093" r="1505" b="1482"/>
          <a:stretch/>
        </p:blipFill>
        <p:spPr>
          <a:xfrm>
            <a:off x="3316514" y="1145118"/>
            <a:ext cx="11654972" cy="865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901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63D792AC-0CD4-487E-9CC4-972510245C8C}"/>
              </a:ext>
            </a:extLst>
          </p:cNvPr>
          <p:cNvGrpSpPr/>
          <p:nvPr/>
        </p:nvGrpSpPr>
        <p:grpSpPr>
          <a:xfrm>
            <a:off x="9144000" y="0"/>
            <a:ext cx="9313143" cy="1009214"/>
            <a:chOff x="11114557" y="-180303"/>
            <a:chExt cx="7342586" cy="10659199"/>
          </a:xfrm>
          <a:solidFill>
            <a:srgbClr val="C3AE9E"/>
          </a:solidFill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724A9F9D-623C-4F9E-9CEC-1A58DA2D1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14557" y="-180303"/>
              <a:ext cx="7342586" cy="10659199"/>
            </a:xfrm>
            <a:prstGeom prst="rect">
              <a:avLst/>
            </a:prstGeom>
            <a:grpFill/>
          </p:spPr>
        </p:pic>
      </p:grpSp>
      <p:grpSp>
        <p:nvGrpSpPr>
          <p:cNvPr id="6" name="그룹 1004">
            <a:extLst>
              <a:ext uri="{FF2B5EF4-FFF2-40B4-BE49-F238E27FC236}">
                <a16:creationId xmlns:a16="http://schemas.microsoft.com/office/drawing/2014/main" id="{EE3BA9A1-BD50-4198-BE9F-ABD02759EBE7}"/>
              </a:ext>
            </a:extLst>
          </p:cNvPr>
          <p:cNvGrpSpPr/>
          <p:nvPr/>
        </p:nvGrpSpPr>
        <p:grpSpPr>
          <a:xfrm>
            <a:off x="415315" y="320511"/>
            <a:ext cx="1984127" cy="141813"/>
            <a:chOff x="1474858" y="1326159"/>
            <a:chExt cx="1984127" cy="141813"/>
          </a:xfrm>
        </p:grpSpPr>
        <p:pic>
          <p:nvPicPr>
            <p:cNvPr id="7" name="Object 14">
              <a:extLst>
                <a:ext uri="{FF2B5EF4-FFF2-40B4-BE49-F238E27FC236}">
                  <a16:creationId xmlns:a16="http://schemas.microsoft.com/office/drawing/2014/main" id="{989D5170-754D-45AF-AC08-79A0AF52F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474858" y="1326159"/>
              <a:ext cx="1984127" cy="141813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0AAE297-0D98-4D3E-8B00-B376A2EDC956}"/>
              </a:ext>
            </a:extLst>
          </p:cNvPr>
          <p:cNvSpPr txBox="1"/>
          <p:nvPr/>
        </p:nvSpPr>
        <p:spPr>
          <a:xfrm>
            <a:off x="415315" y="485994"/>
            <a:ext cx="10499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유스케이스</a:t>
            </a:r>
            <a:r>
              <a:rPr lang="ko-KR" altLang="en-US" sz="2800" dirty="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다이어그램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CC738D-4A82-4A3C-B0A2-EDD68544A927}"/>
              </a:ext>
            </a:extLst>
          </p:cNvPr>
          <p:cNvSpPr txBox="1"/>
          <p:nvPr/>
        </p:nvSpPr>
        <p:spPr>
          <a:xfrm>
            <a:off x="11625942" y="485994"/>
            <a:ext cx="6357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rgbClr val="F2F2F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게시판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62E2A6-60A1-438F-9B4D-ECF2B11D7C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02" t="4169" r="12623" b="10030"/>
          <a:stretch/>
        </p:blipFill>
        <p:spPr>
          <a:xfrm>
            <a:off x="3229428" y="1159327"/>
            <a:ext cx="11829143" cy="896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341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63D792AC-0CD4-487E-9CC4-972510245C8C}"/>
              </a:ext>
            </a:extLst>
          </p:cNvPr>
          <p:cNvGrpSpPr/>
          <p:nvPr/>
        </p:nvGrpSpPr>
        <p:grpSpPr>
          <a:xfrm>
            <a:off x="9144000" y="0"/>
            <a:ext cx="9313143" cy="1009214"/>
            <a:chOff x="11114557" y="-180303"/>
            <a:chExt cx="7342586" cy="10659199"/>
          </a:xfrm>
          <a:solidFill>
            <a:srgbClr val="C3AE9E"/>
          </a:solidFill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724A9F9D-623C-4F9E-9CEC-1A58DA2D1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14557" y="-180303"/>
              <a:ext cx="7342586" cy="10659199"/>
            </a:xfrm>
            <a:prstGeom prst="rect">
              <a:avLst/>
            </a:prstGeom>
            <a:grpFill/>
          </p:spPr>
        </p:pic>
      </p:grpSp>
      <p:grpSp>
        <p:nvGrpSpPr>
          <p:cNvPr id="6" name="그룹 1004">
            <a:extLst>
              <a:ext uri="{FF2B5EF4-FFF2-40B4-BE49-F238E27FC236}">
                <a16:creationId xmlns:a16="http://schemas.microsoft.com/office/drawing/2014/main" id="{EE3BA9A1-BD50-4198-BE9F-ABD02759EBE7}"/>
              </a:ext>
            </a:extLst>
          </p:cNvPr>
          <p:cNvGrpSpPr/>
          <p:nvPr/>
        </p:nvGrpSpPr>
        <p:grpSpPr>
          <a:xfrm>
            <a:off x="415315" y="320511"/>
            <a:ext cx="1984127" cy="141813"/>
            <a:chOff x="1474858" y="1326159"/>
            <a:chExt cx="1984127" cy="141813"/>
          </a:xfrm>
        </p:grpSpPr>
        <p:pic>
          <p:nvPicPr>
            <p:cNvPr id="7" name="Object 14">
              <a:extLst>
                <a:ext uri="{FF2B5EF4-FFF2-40B4-BE49-F238E27FC236}">
                  <a16:creationId xmlns:a16="http://schemas.microsoft.com/office/drawing/2014/main" id="{989D5170-754D-45AF-AC08-79A0AF52F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474858" y="1326159"/>
              <a:ext cx="1984127" cy="141813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0AAE297-0D98-4D3E-8B00-B376A2EDC956}"/>
              </a:ext>
            </a:extLst>
          </p:cNvPr>
          <p:cNvSpPr txBox="1"/>
          <p:nvPr/>
        </p:nvSpPr>
        <p:spPr>
          <a:xfrm>
            <a:off x="415315" y="485994"/>
            <a:ext cx="10499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유스케이스</a:t>
            </a:r>
            <a:r>
              <a:rPr lang="ko-KR" altLang="en-US" sz="2800" dirty="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다이어그램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CC738D-4A82-4A3C-B0A2-EDD68544A927}"/>
              </a:ext>
            </a:extLst>
          </p:cNvPr>
          <p:cNvSpPr txBox="1"/>
          <p:nvPr/>
        </p:nvSpPr>
        <p:spPr>
          <a:xfrm>
            <a:off x="11625942" y="485994"/>
            <a:ext cx="6357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rgbClr val="F2F2F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관리자 페이지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063904-622E-4856-8A53-8665EE6F5A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9" t="705" r="8535" b="2646"/>
          <a:stretch/>
        </p:blipFill>
        <p:spPr>
          <a:xfrm>
            <a:off x="5152572" y="1146511"/>
            <a:ext cx="7982856" cy="905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0881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9997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9279" y="1166410"/>
            <a:ext cx="3219201" cy="53281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" name="Google Shape;148;p10"/>
          <p:cNvGrpSpPr/>
          <p:nvPr/>
        </p:nvGrpSpPr>
        <p:grpSpPr>
          <a:xfrm>
            <a:off x="16421450" y="1371681"/>
            <a:ext cx="170833" cy="732605"/>
            <a:chOff x="16421450" y="1371681"/>
            <a:chExt cx="170833" cy="732605"/>
          </a:xfrm>
        </p:grpSpPr>
        <p:pic>
          <p:nvPicPr>
            <p:cNvPr id="149" name="Google Shape;149;p1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421450" y="1371681"/>
              <a:ext cx="170833" cy="170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1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421450" y="1648334"/>
              <a:ext cx="170833" cy="170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1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421450" y="1933453"/>
              <a:ext cx="170833" cy="17083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" name="Google Shape;129;p6">
            <a:extLst>
              <a:ext uri="{FF2B5EF4-FFF2-40B4-BE49-F238E27FC236}">
                <a16:creationId xmlns:a16="http://schemas.microsoft.com/office/drawing/2014/main" id="{C805BD7D-341A-4F8D-807B-E95490EA86A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8151936" y="6367966"/>
            <a:ext cx="1984127" cy="14181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6BEF6F-5C85-4F34-9D00-B44A2C2427B7}"/>
              </a:ext>
            </a:extLst>
          </p:cNvPr>
          <p:cNvSpPr txBox="1"/>
          <p:nvPr/>
        </p:nvSpPr>
        <p:spPr>
          <a:xfrm>
            <a:off x="2614441" y="4857677"/>
            <a:ext cx="3442177" cy="2050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600" dirty="0">
                <a:solidFill>
                  <a:srgbClr val="F2F2F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설계</a:t>
            </a:r>
            <a:endParaRPr lang="en-US" altLang="ko-KR" sz="9600" dirty="0">
              <a:solidFill>
                <a:srgbClr val="F2F2F2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DD51AB-0AD5-4900-AD06-BA24574D2F3E}"/>
              </a:ext>
            </a:extLst>
          </p:cNvPr>
          <p:cNvSpPr txBox="1"/>
          <p:nvPr/>
        </p:nvSpPr>
        <p:spPr>
          <a:xfrm>
            <a:off x="10661225" y="6295235"/>
            <a:ext cx="5326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2F2F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01 </a:t>
            </a:r>
            <a:r>
              <a:rPr lang="ko-KR" altLang="en-US" sz="2800" dirty="0">
                <a:solidFill>
                  <a:srgbClr val="F2F2F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클래스 다이어그램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8AA927-5984-4A79-BB9D-0429B58537DC}"/>
              </a:ext>
            </a:extLst>
          </p:cNvPr>
          <p:cNvSpPr txBox="1"/>
          <p:nvPr/>
        </p:nvSpPr>
        <p:spPr>
          <a:xfrm>
            <a:off x="10661224" y="6907982"/>
            <a:ext cx="5326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2F2F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 </a:t>
            </a:r>
            <a:r>
              <a:rPr lang="ko-KR" altLang="en-US" sz="2800" dirty="0">
                <a:solidFill>
                  <a:srgbClr val="F2F2F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시퀀스 다이어그램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6B374F-6458-4BAC-BF03-9FF5F95FFE6B}"/>
              </a:ext>
            </a:extLst>
          </p:cNvPr>
          <p:cNvSpPr txBox="1"/>
          <p:nvPr/>
        </p:nvSpPr>
        <p:spPr>
          <a:xfrm>
            <a:off x="10661224" y="7520729"/>
            <a:ext cx="5326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2F2F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 ER</a:t>
            </a:r>
            <a:r>
              <a:rPr lang="ko-KR" altLang="en-US" sz="2800" dirty="0">
                <a:solidFill>
                  <a:srgbClr val="F2F2F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다이어그램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63D792AC-0CD4-487E-9CC4-972510245C8C}"/>
              </a:ext>
            </a:extLst>
          </p:cNvPr>
          <p:cNvGrpSpPr/>
          <p:nvPr/>
        </p:nvGrpSpPr>
        <p:grpSpPr>
          <a:xfrm>
            <a:off x="11114557" y="-180303"/>
            <a:ext cx="7342586" cy="10659199"/>
            <a:chOff x="11114557" y="-180303"/>
            <a:chExt cx="7342586" cy="10659199"/>
          </a:xfrm>
          <a:solidFill>
            <a:srgbClr val="A09997"/>
          </a:solidFill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724A9F9D-623C-4F9E-9CEC-1A58DA2D1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14557" y="-180303"/>
              <a:ext cx="7342586" cy="10659199"/>
            </a:xfrm>
            <a:prstGeom prst="rect">
              <a:avLst/>
            </a:prstGeom>
            <a:grpFill/>
          </p:spPr>
        </p:pic>
      </p:grpSp>
      <p:grpSp>
        <p:nvGrpSpPr>
          <p:cNvPr id="6" name="그룹 1004">
            <a:extLst>
              <a:ext uri="{FF2B5EF4-FFF2-40B4-BE49-F238E27FC236}">
                <a16:creationId xmlns:a16="http://schemas.microsoft.com/office/drawing/2014/main" id="{EE3BA9A1-BD50-4198-BE9F-ABD02759EBE7}"/>
              </a:ext>
            </a:extLst>
          </p:cNvPr>
          <p:cNvGrpSpPr/>
          <p:nvPr/>
        </p:nvGrpSpPr>
        <p:grpSpPr>
          <a:xfrm>
            <a:off x="415315" y="320511"/>
            <a:ext cx="1984127" cy="141813"/>
            <a:chOff x="1474858" y="1326159"/>
            <a:chExt cx="1984127" cy="141813"/>
          </a:xfrm>
        </p:grpSpPr>
        <p:pic>
          <p:nvPicPr>
            <p:cNvPr id="7" name="Object 14">
              <a:extLst>
                <a:ext uri="{FF2B5EF4-FFF2-40B4-BE49-F238E27FC236}">
                  <a16:creationId xmlns:a16="http://schemas.microsoft.com/office/drawing/2014/main" id="{989D5170-754D-45AF-AC08-79A0AF52F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474858" y="1326159"/>
              <a:ext cx="1984127" cy="141813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0AAE297-0D98-4D3E-8B00-B376A2EDC956}"/>
              </a:ext>
            </a:extLst>
          </p:cNvPr>
          <p:cNvSpPr txBox="1"/>
          <p:nvPr/>
        </p:nvSpPr>
        <p:spPr>
          <a:xfrm>
            <a:off x="415315" y="485994"/>
            <a:ext cx="10499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클래스 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24157632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63D792AC-0CD4-487E-9CC4-972510245C8C}"/>
              </a:ext>
            </a:extLst>
          </p:cNvPr>
          <p:cNvGrpSpPr/>
          <p:nvPr/>
        </p:nvGrpSpPr>
        <p:grpSpPr>
          <a:xfrm>
            <a:off x="11114557" y="-180303"/>
            <a:ext cx="7342586" cy="10659199"/>
            <a:chOff x="11114557" y="-180303"/>
            <a:chExt cx="7342586" cy="10659199"/>
          </a:xfrm>
          <a:solidFill>
            <a:srgbClr val="A09997"/>
          </a:solidFill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724A9F9D-623C-4F9E-9CEC-1A58DA2D1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14557" y="-180303"/>
              <a:ext cx="7342586" cy="10659199"/>
            </a:xfrm>
            <a:prstGeom prst="rect">
              <a:avLst/>
            </a:prstGeom>
            <a:grpFill/>
          </p:spPr>
        </p:pic>
      </p:grpSp>
      <p:grpSp>
        <p:nvGrpSpPr>
          <p:cNvPr id="6" name="그룹 1004">
            <a:extLst>
              <a:ext uri="{FF2B5EF4-FFF2-40B4-BE49-F238E27FC236}">
                <a16:creationId xmlns:a16="http://schemas.microsoft.com/office/drawing/2014/main" id="{EE3BA9A1-BD50-4198-BE9F-ABD02759EBE7}"/>
              </a:ext>
            </a:extLst>
          </p:cNvPr>
          <p:cNvGrpSpPr/>
          <p:nvPr/>
        </p:nvGrpSpPr>
        <p:grpSpPr>
          <a:xfrm>
            <a:off x="415315" y="320511"/>
            <a:ext cx="1984127" cy="141813"/>
            <a:chOff x="1474858" y="1326159"/>
            <a:chExt cx="1984127" cy="141813"/>
          </a:xfrm>
        </p:grpSpPr>
        <p:pic>
          <p:nvPicPr>
            <p:cNvPr id="7" name="Object 14">
              <a:extLst>
                <a:ext uri="{FF2B5EF4-FFF2-40B4-BE49-F238E27FC236}">
                  <a16:creationId xmlns:a16="http://schemas.microsoft.com/office/drawing/2014/main" id="{989D5170-754D-45AF-AC08-79A0AF52F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474858" y="1326159"/>
              <a:ext cx="1984127" cy="141813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0AAE297-0D98-4D3E-8B00-B376A2EDC956}"/>
              </a:ext>
            </a:extLst>
          </p:cNvPr>
          <p:cNvSpPr txBox="1"/>
          <p:nvPr/>
        </p:nvSpPr>
        <p:spPr>
          <a:xfrm>
            <a:off x="415315" y="485994"/>
            <a:ext cx="10499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시퀀스 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32960639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63D792AC-0CD4-487E-9CC4-972510245C8C}"/>
              </a:ext>
            </a:extLst>
          </p:cNvPr>
          <p:cNvGrpSpPr/>
          <p:nvPr/>
        </p:nvGrpSpPr>
        <p:grpSpPr>
          <a:xfrm>
            <a:off x="11114557" y="-180303"/>
            <a:ext cx="7342586" cy="10659199"/>
            <a:chOff x="11114557" y="-180303"/>
            <a:chExt cx="7342586" cy="10659199"/>
          </a:xfrm>
          <a:solidFill>
            <a:srgbClr val="A09997"/>
          </a:solidFill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724A9F9D-623C-4F9E-9CEC-1A58DA2D1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14557" y="-180303"/>
              <a:ext cx="7342586" cy="10659199"/>
            </a:xfrm>
            <a:prstGeom prst="rect">
              <a:avLst/>
            </a:prstGeom>
            <a:grpFill/>
          </p:spPr>
        </p:pic>
      </p:grpSp>
      <p:grpSp>
        <p:nvGrpSpPr>
          <p:cNvPr id="6" name="그룹 1004">
            <a:extLst>
              <a:ext uri="{FF2B5EF4-FFF2-40B4-BE49-F238E27FC236}">
                <a16:creationId xmlns:a16="http://schemas.microsoft.com/office/drawing/2014/main" id="{EE3BA9A1-BD50-4198-BE9F-ABD02759EBE7}"/>
              </a:ext>
            </a:extLst>
          </p:cNvPr>
          <p:cNvGrpSpPr/>
          <p:nvPr/>
        </p:nvGrpSpPr>
        <p:grpSpPr>
          <a:xfrm>
            <a:off x="415315" y="320511"/>
            <a:ext cx="1984127" cy="141813"/>
            <a:chOff x="1474858" y="1326159"/>
            <a:chExt cx="1984127" cy="141813"/>
          </a:xfrm>
        </p:grpSpPr>
        <p:pic>
          <p:nvPicPr>
            <p:cNvPr id="7" name="Object 14">
              <a:extLst>
                <a:ext uri="{FF2B5EF4-FFF2-40B4-BE49-F238E27FC236}">
                  <a16:creationId xmlns:a16="http://schemas.microsoft.com/office/drawing/2014/main" id="{989D5170-754D-45AF-AC08-79A0AF52F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474858" y="1326159"/>
              <a:ext cx="1984127" cy="141813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0AAE297-0D98-4D3E-8B00-B376A2EDC956}"/>
              </a:ext>
            </a:extLst>
          </p:cNvPr>
          <p:cNvSpPr txBox="1"/>
          <p:nvPr/>
        </p:nvSpPr>
        <p:spPr>
          <a:xfrm>
            <a:off x="415315" y="485994"/>
            <a:ext cx="10499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ER</a:t>
            </a:r>
            <a:r>
              <a:rPr lang="ko-KR" altLang="en-US" sz="2800" dirty="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1279225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>
            <p:extLst>
              <p:ext uri="{D42A27DB-BD31-4B8C-83A1-F6EECF244321}">
                <p14:modId xmlns:p14="http://schemas.microsoft.com/office/powerpoint/2010/main" val="834771785"/>
              </p:ext>
            </p:extLst>
          </p:nvPr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메인 </a:t>
                      </a:r>
                      <a:r>
                        <a:rPr lang="en-US" altLang="ko-KR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- </a:t>
                      </a: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상단</a:t>
                      </a: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김성호</a:t>
                      </a: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1.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헤더</a:t>
                      </a: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아래로 스크롤할 시 헤더가 따라오며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게시판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드롭다운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),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가계부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마이페이지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문의를 누르면 해당하는 페이지로 이동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2.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로그인 </a:t>
                      </a: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/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회원가입</a:t>
                      </a: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로그인과 회원가입을 할 수 있는 버튼으로 로그인 시 로그아웃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쪽지로 버튼이 변경됨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3.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인기 게시글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질문 게시판에서 투표가 진행 중이고 투표 수가 많은 게시글을 표시하며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썸네일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제목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 닉네임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날짜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시간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)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가 표시됨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4.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추천 멘트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사용 가능한 예산을 계산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예산 내에서 할 수 있는 행동을 예산과 함께 멘트로 표시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5.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인기 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제품을 구매하여 구매 체크를 한다면 해당하는 날짜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제품명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(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총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)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가격이 표시</a:t>
                      </a: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3A834AEE-C21F-419E-A689-06BB26EE3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28" y="1765485"/>
            <a:ext cx="12935068" cy="7553325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042CD29E-9CE1-4570-AF92-5F25C3B4C054}"/>
              </a:ext>
            </a:extLst>
          </p:cNvPr>
          <p:cNvSpPr/>
          <p:nvPr/>
        </p:nvSpPr>
        <p:spPr>
          <a:xfrm>
            <a:off x="11981327" y="3060885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5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5C4C97E-A32F-4D68-9FC7-EDEA14B52F31}"/>
              </a:ext>
            </a:extLst>
          </p:cNvPr>
          <p:cNvSpPr/>
          <p:nvPr/>
        </p:nvSpPr>
        <p:spPr>
          <a:xfrm>
            <a:off x="2981403" y="1644461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3DEA58F-13C7-4AD1-8647-3265F9253F37}"/>
              </a:ext>
            </a:extLst>
          </p:cNvPr>
          <p:cNvSpPr/>
          <p:nvPr/>
        </p:nvSpPr>
        <p:spPr>
          <a:xfrm>
            <a:off x="11015060" y="1659373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5863E13-4E39-474F-A3CC-68A66C94800E}"/>
              </a:ext>
            </a:extLst>
          </p:cNvPr>
          <p:cNvSpPr/>
          <p:nvPr/>
        </p:nvSpPr>
        <p:spPr>
          <a:xfrm>
            <a:off x="166128" y="3015713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3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62DC14A-EA3C-448A-A32D-9253E3683BF8}"/>
              </a:ext>
            </a:extLst>
          </p:cNvPr>
          <p:cNvSpPr/>
          <p:nvPr/>
        </p:nvSpPr>
        <p:spPr>
          <a:xfrm>
            <a:off x="166128" y="6920404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4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C2BA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9279" y="1166410"/>
            <a:ext cx="3268751" cy="53281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" name="Google Shape;163;p14"/>
          <p:cNvGrpSpPr/>
          <p:nvPr/>
        </p:nvGrpSpPr>
        <p:grpSpPr>
          <a:xfrm>
            <a:off x="16421450" y="1371681"/>
            <a:ext cx="170833" cy="732605"/>
            <a:chOff x="16421450" y="1371681"/>
            <a:chExt cx="170833" cy="732605"/>
          </a:xfrm>
        </p:grpSpPr>
        <p:pic>
          <p:nvPicPr>
            <p:cNvPr id="164" name="Google Shape;164;p1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421450" y="1371681"/>
              <a:ext cx="170833" cy="170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1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421450" y="1648334"/>
              <a:ext cx="170833" cy="170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1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421450" y="1933453"/>
              <a:ext cx="170833" cy="17083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" name="Google Shape;129;p6">
            <a:extLst>
              <a:ext uri="{FF2B5EF4-FFF2-40B4-BE49-F238E27FC236}">
                <a16:creationId xmlns:a16="http://schemas.microsoft.com/office/drawing/2014/main" id="{3FD6868E-FD72-4862-82A5-CE41E1F38C3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8151936" y="6367966"/>
            <a:ext cx="1984127" cy="14181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A37276-07AC-4DB1-BE33-E1BB9D4D8C58}"/>
              </a:ext>
            </a:extLst>
          </p:cNvPr>
          <p:cNvSpPr txBox="1"/>
          <p:nvPr/>
        </p:nvSpPr>
        <p:spPr>
          <a:xfrm>
            <a:off x="2614441" y="4857677"/>
            <a:ext cx="3442177" cy="2050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600" dirty="0">
                <a:solidFill>
                  <a:srgbClr val="F2F2F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endParaRPr lang="en-US" altLang="ko-KR" sz="9600" dirty="0">
              <a:solidFill>
                <a:srgbClr val="F2F2F2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091ECF-4A4D-47D7-8E8F-00ADFC3461AD}"/>
              </a:ext>
            </a:extLst>
          </p:cNvPr>
          <p:cNvSpPr txBox="1"/>
          <p:nvPr/>
        </p:nvSpPr>
        <p:spPr>
          <a:xfrm>
            <a:off x="10661225" y="6295235"/>
            <a:ext cx="5326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2F2F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01 </a:t>
            </a:r>
            <a:r>
              <a:rPr lang="ko-KR" altLang="en-US" sz="2800" dirty="0">
                <a:solidFill>
                  <a:srgbClr val="F2F2F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80DD7F-04EB-47D7-90BC-CFC874F4EC42}"/>
              </a:ext>
            </a:extLst>
          </p:cNvPr>
          <p:cNvSpPr txBox="1"/>
          <p:nvPr/>
        </p:nvSpPr>
        <p:spPr>
          <a:xfrm>
            <a:off x="10661224" y="6907982"/>
            <a:ext cx="5326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2F2F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 </a:t>
            </a:r>
            <a:r>
              <a:rPr lang="ko-KR" altLang="en-US" sz="2800" dirty="0">
                <a:solidFill>
                  <a:srgbClr val="F2F2F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개발 환경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5775F1-F752-430C-89FA-7185A34A3547}"/>
              </a:ext>
            </a:extLst>
          </p:cNvPr>
          <p:cNvSpPr txBox="1"/>
          <p:nvPr/>
        </p:nvSpPr>
        <p:spPr>
          <a:xfrm>
            <a:off x="10661224" y="7520729"/>
            <a:ext cx="5326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2F2F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 </a:t>
            </a:r>
            <a:r>
              <a:rPr lang="ko-KR" altLang="en-US" sz="2800" dirty="0">
                <a:solidFill>
                  <a:srgbClr val="F2F2F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조원 소개 및 소감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7E095773-159C-4F12-8983-100D6471F149}"/>
              </a:ext>
            </a:extLst>
          </p:cNvPr>
          <p:cNvGrpSpPr/>
          <p:nvPr/>
        </p:nvGrpSpPr>
        <p:grpSpPr>
          <a:xfrm>
            <a:off x="7769295" y="1514510"/>
            <a:ext cx="2749410" cy="136237"/>
            <a:chOff x="12039623" y="1534602"/>
            <a:chExt cx="3828571" cy="141813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C4328FEE-C8CA-4ECF-BE39-9F938D4C9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039623" y="1534602"/>
              <a:ext cx="3828571" cy="141813"/>
            </a:xfrm>
            <a:prstGeom prst="rect">
              <a:avLst/>
            </a:prstGeom>
          </p:spPr>
        </p:pic>
      </p:grp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F2E29492-9E89-4856-B7F6-6EB6D376E905}"/>
              </a:ext>
            </a:extLst>
          </p:cNvPr>
          <p:cNvGrpSpPr/>
          <p:nvPr/>
        </p:nvGrpSpPr>
        <p:grpSpPr>
          <a:xfrm>
            <a:off x="4273428" y="1520089"/>
            <a:ext cx="2749410" cy="141814"/>
            <a:chOff x="7262533" y="1534602"/>
            <a:chExt cx="3828571" cy="141813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5176E57E-19BD-4B4F-B27E-64CD4BEC7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262533" y="1534602"/>
              <a:ext cx="3828571" cy="141813"/>
            </a:xfrm>
            <a:prstGeom prst="rect">
              <a:avLst/>
            </a:prstGeom>
          </p:spPr>
        </p:pic>
      </p:grpSp>
      <p:grpSp>
        <p:nvGrpSpPr>
          <p:cNvPr id="8" name="그룹 1003">
            <a:extLst>
              <a:ext uri="{FF2B5EF4-FFF2-40B4-BE49-F238E27FC236}">
                <a16:creationId xmlns:a16="http://schemas.microsoft.com/office/drawing/2014/main" id="{1D76CF6E-1419-49CE-A951-41BC2B3C04E8}"/>
              </a:ext>
            </a:extLst>
          </p:cNvPr>
          <p:cNvGrpSpPr/>
          <p:nvPr/>
        </p:nvGrpSpPr>
        <p:grpSpPr>
          <a:xfrm>
            <a:off x="777562" y="1520088"/>
            <a:ext cx="2749409" cy="141814"/>
            <a:chOff x="2504762" y="1534602"/>
            <a:chExt cx="3828571" cy="141813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DE216776-18DC-41CF-A7A9-AD374F582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2504762" y="1534602"/>
              <a:ext cx="3828571" cy="141813"/>
            </a:xfrm>
            <a:prstGeom prst="rect">
              <a:avLst/>
            </a:prstGeom>
          </p:spPr>
        </p:pic>
      </p:grpSp>
      <p:sp>
        <p:nvSpPr>
          <p:cNvPr id="10" name="Object 20">
            <a:extLst>
              <a:ext uri="{FF2B5EF4-FFF2-40B4-BE49-F238E27FC236}">
                <a16:creationId xmlns:a16="http://schemas.microsoft.com/office/drawing/2014/main" id="{88B73856-2929-488B-BB8F-142A144F1908}"/>
              </a:ext>
            </a:extLst>
          </p:cNvPr>
          <p:cNvSpPr txBox="1"/>
          <p:nvPr/>
        </p:nvSpPr>
        <p:spPr>
          <a:xfrm>
            <a:off x="729943" y="2442500"/>
            <a:ext cx="279702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kern="0" spc="-300" dirty="0" err="1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 pitchFamily="34" charset="0"/>
              </a:rPr>
              <a:t>이다영</a:t>
            </a:r>
            <a:endParaRPr lang="en-US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3" name="Object 23">
            <a:extLst>
              <a:ext uri="{FF2B5EF4-FFF2-40B4-BE49-F238E27FC236}">
                <a16:creationId xmlns:a16="http://schemas.microsoft.com/office/drawing/2014/main" id="{B7129A79-EE96-44BB-9D4E-122B775B21EE}"/>
              </a:ext>
            </a:extLst>
          </p:cNvPr>
          <p:cNvSpPr txBox="1"/>
          <p:nvPr/>
        </p:nvSpPr>
        <p:spPr>
          <a:xfrm>
            <a:off x="796610" y="3290884"/>
            <a:ext cx="2730361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소감</a:t>
            </a:r>
            <a:endParaRPr lang="en-US" sz="1900" dirty="0">
              <a:solidFill>
                <a:srgbClr val="58525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5" name="Object 25">
            <a:extLst>
              <a:ext uri="{FF2B5EF4-FFF2-40B4-BE49-F238E27FC236}">
                <a16:creationId xmlns:a16="http://schemas.microsoft.com/office/drawing/2014/main" id="{435DE435-72F0-4E4C-92FD-8386CBBFF142}"/>
              </a:ext>
            </a:extLst>
          </p:cNvPr>
          <p:cNvSpPr txBox="1"/>
          <p:nvPr/>
        </p:nvSpPr>
        <p:spPr>
          <a:xfrm>
            <a:off x="916816" y="6155226"/>
            <a:ext cx="2527364" cy="3944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spc="-100" dirty="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 기능</a:t>
            </a:r>
            <a:endParaRPr lang="en-US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9" name="Object 31">
            <a:extLst>
              <a:ext uri="{FF2B5EF4-FFF2-40B4-BE49-F238E27FC236}">
                <a16:creationId xmlns:a16="http://schemas.microsoft.com/office/drawing/2014/main" id="{DBBF3A1A-5415-4274-A700-AB9F1089E082}"/>
              </a:ext>
            </a:extLst>
          </p:cNvPr>
          <p:cNvSpPr txBox="1"/>
          <p:nvPr/>
        </p:nvSpPr>
        <p:spPr>
          <a:xfrm>
            <a:off x="916816" y="6545702"/>
            <a:ext cx="2527364" cy="3944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kern="0" spc="-100" dirty="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 pitchFamily="34" charset="0"/>
              </a:rPr>
              <a:t>구현 기능</a:t>
            </a:r>
            <a:endParaRPr lang="en-US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43" name="그룹 1002">
            <a:extLst>
              <a:ext uri="{FF2B5EF4-FFF2-40B4-BE49-F238E27FC236}">
                <a16:creationId xmlns:a16="http://schemas.microsoft.com/office/drawing/2014/main" id="{F8E21AD2-FDA5-4957-A485-C348C654DF0F}"/>
              </a:ext>
            </a:extLst>
          </p:cNvPr>
          <p:cNvGrpSpPr/>
          <p:nvPr/>
        </p:nvGrpSpPr>
        <p:grpSpPr>
          <a:xfrm>
            <a:off x="11265162" y="1508934"/>
            <a:ext cx="2749410" cy="141814"/>
            <a:chOff x="7262533" y="1534602"/>
            <a:chExt cx="3828571" cy="141813"/>
          </a:xfrm>
        </p:grpSpPr>
        <p:pic>
          <p:nvPicPr>
            <p:cNvPr id="44" name="Object 5">
              <a:extLst>
                <a:ext uri="{FF2B5EF4-FFF2-40B4-BE49-F238E27FC236}">
                  <a16:creationId xmlns:a16="http://schemas.microsoft.com/office/drawing/2014/main" id="{A3843CB6-DDB7-43FE-845F-F64C45A04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262533" y="1534602"/>
              <a:ext cx="3828571" cy="141813"/>
            </a:xfrm>
            <a:prstGeom prst="rect">
              <a:avLst/>
            </a:prstGeom>
          </p:spPr>
        </p:pic>
      </p:grpSp>
      <p:grpSp>
        <p:nvGrpSpPr>
          <p:cNvPr id="45" name="그룹 1003">
            <a:extLst>
              <a:ext uri="{FF2B5EF4-FFF2-40B4-BE49-F238E27FC236}">
                <a16:creationId xmlns:a16="http://schemas.microsoft.com/office/drawing/2014/main" id="{39FFD124-6A9E-4EDC-81AD-4894BE86F8B5}"/>
              </a:ext>
            </a:extLst>
          </p:cNvPr>
          <p:cNvGrpSpPr/>
          <p:nvPr/>
        </p:nvGrpSpPr>
        <p:grpSpPr>
          <a:xfrm>
            <a:off x="14761029" y="1520089"/>
            <a:ext cx="2749409" cy="141814"/>
            <a:chOff x="2504762" y="1534602"/>
            <a:chExt cx="3828571" cy="141813"/>
          </a:xfrm>
        </p:grpSpPr>
        <p:pic>
          <p:nvPicPr>
            <p:cNvPr id="46" name="Object 8">
              <a:extLst>
                <a:ext uri="{FF2B5EF4-FFF2-40B4-BE49-F238E27FC236}">
                  <a16:creationId xmlns:a16="http://schemas.microsoft.com/office/drawing/2014/main" id="{4B6A7C74-314B-4482-9B4E-B9504B900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2504762" y="1534602"/>
              <a:ext cx="3828571" cy="141813"/>
            </a:xfrm>
            <a:prstGeom prst="rect">
              <a:avLst/>
            </a:prstGeom>
          </p:spPr>
        </p:pic>
      </p:grpSp>
      <p:sp>
        <p:nvSpPr>
          <p:cNvPr id="47" name="Object 20">
            <a:extLst>
              <a:ext uri="{FF2B5EF4-FFF2-40B4-BE49-F238E27FC236}">
                <a16:creationId xmlns:a16="http://schemas.microsoft.com/office/drawing/2014/main" id="{0FC90D01-F945-4B39-8986-E0E8BFA991C2}"/>
              </a:ext>
            </a:extLst>
          </p:cNvPr>
          <p:cNvSpPr txBox="1"/>
          <p:nvPr/>
        </p:nvSpPr>
        <p:spPr>
          <a:xfrm>
            <a:off x="4273428" y="2442500"/>
            <a:ext cx="279702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kern="0" spc="-300" dirty="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 pitchFamily="34" charset="0"/>
              </a:rPr>
              <a:t>김나은</a:t>
            </a:r>
            <a:endParaRPr lang="en-US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48" name="Object 23">
            <a:extLst>
              <a:ext uri="{FF2B5EF4-FFF2-40B4-BE49-F238E27FC236}">
                <a16:creationId xmlns:a16="http://schemas.microsoft.com/office/drawing/2014/main" id="{8EF45D4A-D2BD-4264-8C6E-658D7EE2E017}"/>
              </a:ext>
            </a:extLst>
          </p:cNvPr>
          <p:cNvSpPr txBox="1"/>
          <p:nvPr/>
        </p:nvSpPr>
        <p:spPr>
          <a:xfrm>
            <a:off x="4340095" y="3290884"/>
            <a:ext cx="2730361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소감</a:t>
            </a:r>
            <a:endParaRPr lang="en-US" sz="1900" dirty="0">
              <a:solidFill>
                <a:srgbClr val="58525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8" name="Object 20">
            <a:extLst>
              <a:ext uri="{FF2B5EF4-FFF2-40B4-BE49-F238E27FC236}">
                <a16:creationId xmlns:a16="http://schemas.microsoft.com/office/drawing/2014/main" id="{37F6ED62-2EFD-4EFF-96D9-7ACB4916F184}"/>
              </a:ext>
            </a:extLst>
          </p:cNvPr>
          <p:cNvSpPr txBox="1"/>
          <p:nvPr/>
        </p:nvSpPr>
        <p:spPr>
          <a:xfrm>
            <a:off x="7772491" y="2442500"/>
            <a:ext cx="279702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kern="0" spc="-300" dirty="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 pitchFamily="34" charset="0"/>
              </a:rPr>
              <a:t>김성호</a:t>
            </a:r>
            <a:endParaRPr lang="en-US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9" name="Object 23">
            <a:extLst>
              <a:ext uri="{FF2B5EF4-FFF2-40B4-BE49-F238E27FC236}">
                <a16:creationId xmlns:a16="http://schemas.microsoft.com/office/drawing/2014/main" id="{598166AA-DE61-4658-8106-91C1C86B9E24}"/>
              </a:ext>
            </a:extLst>
          </p:cNvPr>
          <p:cNvSpPr txBox="1"/>
          <p:nvPr/>
        </p:nvSpPr>
        <p:spPr>
          <a:xfrm>
            <a:off x="7839158" y="3290884"/>
            <a:ext cx="2730361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소감</a:t>
            </a:r>
            <a:endParaRPr lang="en-US" sz="1900" dirty="0">
              <a:solidFill>
                <a:srgbClr val="58525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9" name="Object 20">
            <a:extLst>
              <a:ext uri="{FF2B5EF4-FFF2-40B4-BE49-F238E27FC236}">
                <a16:creationId xmlns:a16="http://schemas.microsoft.com/office/drawing/2014/main" id="{48511241-2C58-4213-860E-CA30AD027B2E}"/>
              </a:ext>
            </a:extLst>
          </p:cNvPr>
          <p:cNvSpPr txBox="1"/>
          <p:nvPr/>
        </p:nvSpPr>
        <p:spPr>
          <a:xfrm>
            <a:off x="11257891" y="2442500"/>
            <a:ext cx="279702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kern="0" spc="-300" dirty="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 pitchFamily="34" charset="0"/>
              </a:rPr>
              <a:t>여도희</a:t>
            </a:r>
            <a:endParaRPr lang="en-US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0" name="Object 23">
            <a:extLst>
              <a:ext uri="{FF2B5EF4-FFF2-40B4-BE49-F238E27FC236}">
                <a16:creationId xmlns:a16="http://schemas.microsoft.com/office/drawing/2014/main" id="{BCB4F1C8-BF8D-4C6B-ABE9-6FB6A8FA85C0}"/>
              </a:ext>
            </a:extLst>
          </p:cNvPr>
          <p:cNvSpPr txBox="1"/>
          <p:nvPr/>
        </p:nvSpPr>
        <p:spPr>
          <a:xfrm>
            <a:off x="11324558" y="3290884"/>
            <a:ext cx="2730361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소감</a:t>
            </a:r>
            <a:endParaRPr lang="en-US" sz="1900" dirty="0">
              <a:solidFill>
                <a:srgbClr val="58525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0" name="Object 20">
            <a:extLst>
              <a:ext uri="{FF2B5EF4-FFF2-40B4-BE49-F238E27FC236}">
                <a16:creationId xmlns:a16="http://schemas.microsoft.com/office/drawing/2014/main" id="{443C2840-33A5-4E8F-8D3D-719618DA4AED}"/>
              </a:ext>
            </a:extLst>
          </p:cNvPr>
          <p:cNvSpPr txBox="1"/>
          <p:nvPr/>
        </p:nvSpPr>
        <p:spPr>
          <a:xfrm>
            <a:off x="14694362" y="2442500"/>
            <a:ext cx="279702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kern="0" spc="-300" dirty="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 pitchFamily="34" charset="0"/>
              </a:rPr>
              <a:t>유지원</a:t>
            </a:r>
            <a:endParaRPr lang="en-US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1" name="Object 23">
            <a:extLst>
              <a:ext uri="{FF2B5EF4-FFF2-40B4-BE49-F238E27FC236}">
                <a16:creationId xmlns:a16="http://schemas.microsoft.com/office/drawing/2014/main" id="{20C86579-5F57-40A2-AB5D-F585BA37654C}"/>
              </a:ext>
            </a:extLst>
          </p:cNvPr>
          <p:cNvSpPr txBox="1"/>
          <p:nvPr/>
        </p:nvSpPr>
        <p:spPr>
          <a:xfrm>
            <a:off x="14761029" y="3290884"/>
            <a:ext cx="2730361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소감</a:t>
            </a:r>
            <a:endParaRPr lang="en-US" sz="1900" dirty="0">
              <a:solidFill>
                <a:srgbClr val="58525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5E989B8-F100-45C2-9941-F2ED8327EFC7}"/>
              </a:ext>
            </a:extLst>
          </p:cNvPr>
          <p:cNvSpPr/>
          <p:nvPr/>
        </p:nvSpPr>
        <p:spPr>
          <a:xfrm>
            <a:off x="725693" y="6269921"/>
            <a:ext cx="95983" cy="95983"/>
          </a:xfrm>
          <a:prstGeom prst="ellipse">
            <a:avLst/>
          </a:prstGeom>
          <a:solidFill>
            <a:srgbClr val="C3A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81CFE67C-6378-442E-8149-009EF2C4E266}"/>
              </a:ext>
            </a:extLst>
          </p:cNvPr>
          <p:cNvSpPr/>
          <p:nvPr/>
        </p:nvSpPr>
        <p:spPr>
          <a:xfrm>
            <a:off x="731891" y="6665873"/>
            <a:ext cx="95983" cy="95983"/>
          </a:xfrm>
          <a:prstGeom prst="ellipse">
            <a:avLst/>
          </a:prstGeom>
          <a:solidFill>
            <a:srgbClr val="A099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9A3FB847-618E-419C-901E-6065F486B04A}"/>
              </a:ext>
            </a:extLst>
          </p:cNvPr>
          <p:cNvSpPr/>
          <p:nvPr/>
        </p:nvSpPr>
        <p:spPr>
          <a:xfrm>
            <a:off x="725693" y="7061825"/>
            <a:ext cx="95983" cy="95983"/>
          </a:xfrm>
          <a:prstGeom prst="ellipse">
            <a:avLst/>
          </a:prstGeom>
          <a:solidFill>
            <a:srgbClr val="B8C2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Object 31">
            <a:extLst>
              <a:ext uri="{FF2B5EF4-FFF2-40B4-BE49-F238E27FC236}">
                <a16:creationId xmlns:a16="http://schemas.microsoft.com/office/drawing/2014/main" id="{870E053B-CE2A-45A6-8DE4-D1548C6834B3}"/>
              </a:ext>
            </a:extLst>
          </p:cNvPr>
          <p:cNvSpPr txBox="1"/>
          <p:nvPr/>
        </p:nvSpPr>
        <p:spPr>
          <a:xfrm>
            <a:off x="910618" y="6936178"/>
            <a:ext cx="2527364" cy="3944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kern="0" spc="-100" dirty="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 pitchFamily="34" charset="0"/>
              </a:rPr>
              <a:t>구현 기능</a:t>
            </a:r>
            <a:endParaRPr lang="en-US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207CA07F-D215-4464-8887-379AC7B7F510}"/>
              </a:ext>
            </a:extLst>
          </p:cNvPr>
          <p:cNvSpPr/>
          <p:nvPr/>
        </p:nvSpPr>
        <p:spPr>
          <a:xfrm>
            <a:off x="731891" y="7452301"/>
            <a:ext cx="95983" cy="95983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Object 31">
            <a:extLst>
              <a:ext uri="{FF2B5EF4-FFF2-40B4-BE49-F238E27FC236}">
                <a16:creationId xmlns:a16="http://schemas.microsoft.com/office/drawing/2014/main" id="{2C0EFBEA-E9E2-4B60-A149-F253BF391C84}"/>
              </a:ext>
            </a:extLst>
          </p:cNvPr>
          <p:cNvSpPr txBox="1"/>
          <p:nvPr/>
        </p:nvSpPr>
        <p:spPr>
          <a:xfrm>
            <a:off x="916816" y="7326654"/>
            <a:ext cx="2527364" cy="3944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kern="0" spc="-100" dirty="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 pitchFamily="34" charset="0"/>
              </a:rPr>
              <a:t>구현 기능</a:t>
            </a:r>
            <a:endParaRPr lang="en-US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6" name="Object 25">
            <a:extLst>
              <a:ext uri="{FF2B5EF4-FFF2-40B4-BE49-F238E27FC236}">
                <a16:creationId xmlns:a16="http://schemas.microsoft.com/office/drawing/2014/main" id="{D94AA150-5048-4DE9-823D-B4123D46453D}"/>
              </a:ext>
            </a:extLst>
          </p:cNvPr>
          <p:cNvSpPr txBox="1"/>
          <p:nvPr/>
        </p:nvSpPr>
        <p:spPr>
          <a:xfrm>
            <a:off x="4499480" y="6145494"/>
            <a:ext cx="2527364" cy="3944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spc="-100" dirty="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 기능</a:t>
            </a:r>
            <a:endParaRPr lang="en-US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7" name="Object 31">
            <a:extLst>
              <a:ext uri="{FF2B5EF4-FFF2-40B4-BE49-F238E27FC236}">
                <a16:creationId xmlns:a16="http://schemas.microsoft.com/office/drawing/2014/main" id="{E8695C9A-49FC-4BE9-80D0-652FFB62A253}"/>
              </a:ext>
            </a:extLst>
          </p:cNvPr>
          <p:cNvSpPr txBox="1"/>
          <p:nvPr/>
        </p:nvSpPr>
        <p:spPr>
          <a:xfrm>
            <a:off x="4499480" y="6535970"/>
            <a:ext cx="2527364" cy="3944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kern="0" spc="-100" dirty="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 pitchFamily="34" charset="0"/>
              </a:rPr>
              <a:t>구현 기능</a:t>
            </a:r>
            <a:endParaRPr lang="en-US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851BB560-22AB-4121-B3D3-F4AC00E9F5D4}"/>
              </a:ext>
            </a:extLst>
          </p:cNvPr>
          <p:cNvSpPr/>
          <p:nvPr/>
        </p:nvSpPr>
        <p:spPr>
          <a:xfrm>
            <a:off x="4308357" y="6260189"/>
            <a:ext cx="95983" cy="95983"/>
          </a:xfrm>
          <a:prstGeom prst="ellipse">
            <a:avLst/>
          </a:prstGeom>
          <a:solidFill>
            <a:srgbClr val="C3A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FB19A010-9855-454F-952A-943AD503967C}"/>
              </a:ext>
            </a:extLst>
          </p:cNvPr>
          <p:cNvSpPr/>
          <p:nvPr/>
        </p:nvSpPr>
        <p:spPr>
          <a:xfrm>
            <a:off x="4314555" y="6656141"/>
            <a:ext cx="95983" cy="95983"/>
          </a:xfrm>
          <a:prstGeom prst="ellipse">
            <a:avLst/>
          </a:prstGeom>
          <a:solidFill>
            <a:srgbClr val="A099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9776FC24-2ABF-4E9E-B664-882D74976F7B}"/>
              </a:ext>
            </a:extLst>
          </p:cNvPr>
          <p:cNvSpPr/>
          <p:nvPr/>
        </p:nvSpPr>
        <p:spPr>
          <a:xfrm>
            <a:off x="4308357" y="7052093"/>
            <a:ext cx="95983" cy="95983"/>
          </a:xfrm>
          <a:prstGeom prst="ellipse">
            <a:avLst/>
          </a:prstGeom>
          <a:solidFill>
            <a:srgbClr val="B8C2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Object 31">
            <a:extLst>
              <a:ext uri="{FF2B5EF4-FFF2-40B4-BE49-F238E27FC236}">
                <a16:creationId xmlns:a16="http://schemas.microsoft.com/office/drawing/2014/main" id="{5800B2EC-4CB7-466A-A1BF-7EB7F169B1C9}"/>
              </a:ext>
            </a:extLst>
          </p:cNvPr>
          <p:cNvSpPr txBox="1"/>
          <p:nvPr/>
        </p:nvSpPr>
        <p:spPr>
          <a:xfrm>
            <a:off x="4493282" y="6926446"/>
            <a:ext cx="2527364" cy="3944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kern="0" spc="-100" dirty="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 pitchFamily="34" charset="0"/>
              </a:rPr>
              <a:t>구현 기능</a:t>
            </a:r>
            <a:endParaRPr lang="en-US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C43D7858-433D-4736-B9F6-3E07ADF84B41}"/>
              </a:ext>
            </a:extLst>
          </p:cNvPr>
          <p:cNvSpPr/>
          <p:nvPr/>
        </p:nvSpPr>
        <p:spPr>
          <a:xfrm>
            <a:off x="4314555" y="7442569"/>
            <a:ext cx="95983" cy="95983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Object 31">
            <a:extLst>
              <a:ext uri="{FF2B5EF4-FFF2-40B4-BE49-F238E27FC236}">
                <a16:creationId xmlns:a16="http://schemas.microsoft.com/office/drawing/2014/main" id="{63DCC213-DC21-4C84-8A13-CD2B135225A9}"/>
              </a:ext>
            </a:extLst>
          </p:cNvPr>
          <p:cNvSpPr txBox="1"/>
          <p:nvPr/>
        </p:nvSpPr>
        <p:spPr>
          <a:xfrm>
            <a:off x="4499480" y="7316922"/>
            <a:ext cx="2527364" cy="3944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kern="0" spc="-100" dirty="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 pitchFamily="34" charset="0"/>
              </a:rPr>
              <a:t>구현 기능</a:t>
            </a:r>
            <a:endParaRPr lang="en-US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04" name="Object 25">
            <a:extLst>
              <a:ext uri="{FF2B5EF4-FFF2-40B4-BE49-F238E27FC236}">
                <a16:creationId xmlns:a16="http://schemas.microsoft.com/office/drawing/2014/main" id="{C09DD0B7-C5B5-4F15-8B70-CA3961AC106F}"/>
              </a:ext>
            </a:extLst>
          </p:cNvPr>
          <p:cNvSpPr txBox="1"/>
          <p:nvPr/>
        </p:nvSpPr>
        <p:spPr>
          <a:xfrm>
            <a:off x="7991341" y="6145948"/>
            <a:ext cx="2527364" cy="3944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spc="-100" dirty="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 기능</a:t>
            </a:r>
            <a:endParaRPr lang="en-US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05" name="Object 31">
            <a:extLst>
              <a:ext uri="{FF2B5EF4-FFF2-40B4-BE49-F238E27FC236}">
                <a16:creationId xmlns:a16="http://schemas.microsoft.com/office/drawing/2014/main" id="{17EA88C3-3175-4B9F-B874-A2EFA7D7AC66}"/>
              </a:ext>
            </a:extLst>
          </p:cNvPr>
          <p:cNvSpPr txBox="1"/>
          <p:nvPr/>
        </p:nvSpPr>
        <p:spPr>
          <a:xfrm>
            <a:off x="7991341" y="6536424"/>
            <a:ext cx="2527364" cy="3944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kern="0" spc="-100" dirty="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 pitchFamily="34" charset="0"/>
              </a:rPr>
              <a:t>구현 기능</a:t>
            </a:r>
            <a:endParaRPr lang="en-US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3E8F0853-A53F-48C6-A8C5-C68B8A1C34ED}"/>
              </a:ext>
            </a:extLst>
          </p:cNvPr>
          <p:cNvSpPr/>
          <p:nvPr/>
        </p:nvSpPr>
        <p:spPr>
          <a:xfrm>
            <a:off x="7800218" y="6260643"/>
            <a:ext cx="95983" cy="95983"/>
          </a:xfrm>
          <a:prstGeom prst="ellipse">
            <a:avLst/>
          </a:prstGeom>
          <a:solidFill>
            <a:srgbClr val="C3A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1A6B6500-BB9D-4F23-BBA5-31EC781D897E}"/>
              </a:ext>
            </a:extLst>
          </p:cNvPr>
          <p:cNvSpPr/>
          <p:nvPr/>
        </p:nvSpPr>
        <p:spPr>
          <a:xfrm>
            <a:off x="7806416" y="6656595"/>
            <a:ext cx="95983" cy="95983"/>
          </a:xfrm>
          <a:prstGeom prst="ellipse">
            <a:avLst/>
          </a:prstGeom>
          <a:solidFill>
            <a:srgbClr val="A099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62C83F2-1862-449A-8B49-B32EDCBD3AD6}"/>
              </a:ext>
            </a:extLst>
          </p:cNvPr>
          <p:cNvSpPr/>
          <p:nvPr/>
        </p:nvSpPr>
        <p:spPr>
          <a:xfrm>
            <a:off x="7800218" y="7052547"/>
            <a:ext cx="95983" cy="95983"/>
          </a:xfrm>
          <a:prstGeom prst="ellipse">
            <a:avLst/>
          </a:prstGeom>
          <a:solidFill>
            <a:srgbClr val="B8C2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Object 31">
            <a:extLst>
              <a:ext uri="{FF2B5EF4-FFF2-40B4-BE49-F238E27FC236}">
                <a16:creationId xmlns:a16="http://schemas.microsoft.com/office/drawing/2014/main" id="{C9B93322-4AC7-4818-AC88-FD89AB498A20}"/>
              </a:ext>
            </a:extLst>
          </p:cNvPr>
          <p:cNvSpPr txBox="1"/>
          <p:nvPr/>
        </p:nvSpPr>
        <p:spPr>
          <a:xfrm>
            <a:off x="7985143" y="6926900"/>
            <a:ext cx="2527364" cy="3944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kern="0" spc="-100" dirty="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 pitchFamily="34" charset="0"/>
              </a:rPr>
              <a:t>구현 기능</a:t>
            </a:r>
            <a:endParaRPr lang="en-US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5C6940D3-F63B-44B1-B495-3E3565B4177D}"/>
              </a:ext>
            </a:extLst>
          </p:cNvPr>
          <p:cNvSpPr/>
          <p:nvPr/>
        </p:nvSpPr>
        <p:spPr>
          <a:xfrm>
            <a:off x="7806416" y="7443023"/>
            <a:ext cx="95983" cy="95983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Object 31">
            <a:extLst>
              <a:ext uri="{FF2B5EF4-FFF2-40B4-BE49-F238E27FC236}">
                <a16:creationId xmlns:a16="http://schemas.microsoft.com/office/drawing/2014/main" id="{5499616E-0884-45F3-812C-CC2B584B4AA9}"/>
              </a:ext>
            </a:extLst>
          </p:cNvPr>
          <p:cNvSpPr txBox="1"/>
          <p:nvPr/>
        </p:nvSpPr>
        <p:spPr>
          <a:xfrm>
            <a:off x="7991341" y="7317376"/>
            <a:ext cx="2527364" cy="3944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kern="0" spc="-100" dirty="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 pitchFamily="34" charset="0"/>
              </a:rPr>
              <a:t>구현 기능</a:t>
            </a:r>
            <a:endParaRPr lang="en-US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2" name="Object 25">
            <a:extLst>
              <a:ext uri="{FF2B5EF4-FFF2-40B4-BE49-F238E27FC236}">
                <a16:creationId xmlns:a16="http://schemas.microsoft.com/office/drawing/2014/main" id="{8C318D74-A9F5-4FCB-925D-809D13B407CF}"/>
              </a:ext>
            </a:extLst>
          </p:cNvPr>
          <p:cNvSpPr txBox="1"/>
          <p:nvPr/>
        </p:nvSpPr>
        <p:spPr>
          <a:xfrm>
            <a:off x="11486082" y="6155226"/>
            <a:ext cx="2527364" cy="3944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spc="-100" dirty="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 기능</a:t>
            </a:r>
            <a:endParaRPr lang="en-US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3" name="Object 31">
            <a:extLst>
              <a:ext uri="{FF2B5EF4-FFF2-40B4-BE49-F238E27FC236}">
                <a16:creationId xmlns:a16="http://schemas.microsoft.com/office/drawing/2014/main" id="{85042489-3791-4A18-8598-363A1F973BE6}"/>
              </a:ext>
            </a:extLst>
          </p:cNvPr>
          <p:cNvSpPr txBox="1"/>
          <p:nvPr/>
        </p:nvSpPr>
        <p:spPr>
          <a:xfrm>
            <a:off x="11486082" y="6545702"/>
            <a:ext cx="2527364" cy="3944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kern="0" spc="-100" dirty="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 pitchFamily="34" charset="0"/>
              </a:rPr>
              <a:t>구현 기능</a:t>
            </a:r>
            <a:endParaRPr lang="en-US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107489CD-80F9-4710-9D4D-C633A473221D}"/>
              </a:ext>
            </a:extLst>
          </p:cNvPr>
          <p:cNvSpPr/>
          <p:nvPr/>
        </p:nvSpPr>
        <p:spPr>
          <a:xfrm>
            <a:off x="11294959" y="6269921"/>
            <a:ext cx="95983" cy="95983"/>
          </a:xfrm>
          <a:prstGeom prst="ellipse">
            <a:avLst/>
          </a:prstGeom>
          <a:solidFill>
            <a:srgbClr val="C3A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5B159FB2-066D-4C73-BE85-FBADBD8EC510}"/>
              </a:ext>
            </a:extLst>
          </p:cNvPr>
          <p:cNvSpPr/>
          <p:nvPr/>
        </p:nvSpPr>
        <p:spPr>
          <a:xfrm>
            <a:off x="11301157" y="6665873"/>
            <a:ext cx="95983" cy="95983"/>
          </a:xfrm>
          <a:prstGeom prst="ellipse">
            <a:avLst/>
          </a:prstGeom>
          <a:solidFill>
            <a:srgbClr val="A099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4BEE9E06-EA08-4CFE-9250-6B749B3234A6}"/>
              </a:ext>
            </a:extLst>
          </p:cNvPr>
          <p:cNvSpPr/>
          <p:nvPr/>
        </p:nvSpPr>
        <p:spPr>
          <a:xfrm>
            <a:off x="11294959" y="7061825"/>
            <a:ext cx="95983" cy="95983"/>
          </a:xfrm>
          <a:prstGeom prst="ellipse">
            <a:avLst/>
          </a:prstGeom>
          <a:solidFill>
            <a:srgbClr val="B8C2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Object 31">
            <a:extLst>
              <a:ext uri="{FF2B5EF4-FFF2-40B4-BE49-F238E27FC236}">
                <a16:creationId xmlns:a16="http://schemas.microsoft.com/office/drawing/2014/main" id="{EF13285D-6802-4B7C-B835-B44E27D84957}"/>
              </a:ext>
            </a:extLst>
          </p:cNvPr>
          <p:cNvSpPr txBox="1"/>
          <p:nvPr/>
        </p:nvSpPr>
        <p:spPr>
          <a:xfrm>
            <a:off x="11479884" y="6936178"/>
            <a:ext cx="2527364" cy="3944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kern="0" spc="-100" dirty="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 pitchFamily="34" charset="0"/>
              </a:rPr>
              <a:t>구현 기능</a:t>
            </a:r>
            <a:endParaRPr lang="en-US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30A4BD6D-10AE-4081-BA89-C010FCF61380}"/>
              </a:ext>
            </a:extLst>
          </p:cNvPr>
          <p:cNvSpPr/>
          <p:nvPr/>
        </p:nvSpPr>
        <p:spPr>
          <a:xfrm>
            <a:off x="11301157" y="7452301"/>
            <a:ext cx="95983" cy="95983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Object 31">
            <a:extLst>
              <a:ext uri="{FF2B5EF4-FFF2-40B4-BE49-F238E27FC236}">
                <a16:creationId xmlns:a16="http://schemas.microsoft.com/office/drawing/2014/main" id="{EC52439D-3395-4C43-9956-991DB3B7966E}"/>
              </a:ext>
            </a:extLst>
          </p:cNvPr>
          <p:cNvSpPr txBox="1"/>
          <p:nvPr/>
        </p:nvSpPr>
        <p:spPr>
          <a:xfrm>
            <a:off x="11486082" y="7326654"/>
            <a:ext cx="2527364" cy="3944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kern="0" spc="-100" dirty="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 pitchFamily="34" charset="0"/>
              </a:rPr>
              <a:t>구현 기능</a:t>
            </a:r>
            <a:endParaRPr lang="en-US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0" name="Object 25">
            <a:extLst>
              <a:ext uri="{FF2B5EF4-FFF2-40B4-BE49-F238E27FC236}">
                <a16:creationId xmlns:a16="http://schemas.microsoft.com/office/drawing/2014/main" id="{E515A969-79E6-4AA3-895F-8199EF6AB9FD}"/>
              </a:ext>
            </a:extLst>
          </p:cNvPr>
          <p:cNvSpPr txBox="1"/>
          <p:nvPr/>
        </p:nvSpPr>
        <p:spPr>
          <a:xfrm>
            <a:off x="14983074" y="6151210"/>
            <a:ext cx="2527364" cy="3944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spc="-100" dirty="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 기능</a:t>
            </a:r>
            <a:endParaRPr lang="en-US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1" name="Object 31">
            <a:extLst>
              <a:ext uri="{FF2B5EF4-FFF2-40B4-BE49-F238E27FC236}">
                <a16:creationId xmlns:a16="http://schemas.microsoft.com/office/drawing/2014/main" id="{79B8CF8A-0176-43B2-A49D-A7EBACB5D305}"/>
              </a:ext>
            </a:extLst>
          </p:cNvPr>
          <p:cNvSpPr txBox="1"/>
          <p:nvPr/>
        </p:nvSpPr>
        <p:spPr>
          <a:xfrm>
            <a:off x="14983074" y="6541686"/>
            <a:ext cx="2527364" cy="3944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kern="0" spc="-100" dirty="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 pitchFamily="34" charset="0"/>
              </a:rPr>
              <a:t>구현 기능</a:t>
            </a:r>
            <a:endParaRPr lang="en-US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F7244D2A-4580-4536-8B91-331E8D86C105}"/>
              </a:ext>
            </a:extLst>
          </p:cNvPr>
          <p:cNvSpPr/>
          <p:nvPr/>
        </p:nvSpPr>
        <p:spPr>
          <a:xfrm>
            <a:off x="14791951" y="6265905"/>
            <a:ext cx="95983" cy="95983"/>
          </a:xfrm>
          <a:prstGeom prst="ellipse">
            <a:avLst/>
          </a:prstGeom>
          <a:solidFill>
            <a:srgbClr val="C3A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A72F6CDD-E880-4405-B52A-13A2A108DDF2}"/>
              </a:ext>
            </a:extLst>
          </p:cNvPr>
          <p:cNvSpPr/>
          <p:nvPr/>
        </p:nvSpPr>
        <p:spPr>
          <a:xfrm>
            <a:off x="14798149" y="6661857"/>
            <a:ext cx="95983" cy="95983"/>
          </a:xfrm>
          <a:prstGeom prst="ellipse">
            <a:avLst/>
          </a:prstGeom>
          <a:solidFill>
            <a:srgbClr val="A099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B9E782C1-D232-4E7C-8766-CA94E5BB61F3}"/>
              </a:ext>
            </a:extLst>
          </p:cNvPr>
          <p:cNvSpPr/>
          <p:nvPr/>
        </p:nvSpPr>
        <p:spPr>
          <a:xfrm>
            <a:off x="14791951" y="7057809"/>
            <a:ext cx="95983" cy="95983"/>
          </a:xfrm>
          <a:prstGeom prst="ellipse">
            <a:avLst/>
          </a:prstGeom>
          <a:solidFill>
            <a:srgbClr val="B8C2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Object 31">
            <a:extLst>
              <a:ext uri="{FF2B5EF4-FFF2-40B4-BE49-F238E27FC236}">
                <a16:creationId xmlns:a16="http://schemas.microsoft.com/office/drawing/2014/main" id="{69F43028-92DA-4CB7-BC58-6DEF4EA968AF}"/>
              </a:ext>
            </a:extLst>
          </p:cNvPr>
          <p:cNvSpPr txBox="1"/>
          <p:nvPr/>
        </p:nvSpPr>
        <p:spPr>
          <a:xfrm>
            <a:off x="14976876" y="6932162"/>
            <a:ext cx="2527364" cy="3944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kern="0" spc="-100" dirty="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 pitchFamily="34" charset="0"/>
              </a:rPr>
              <a:t>구현 기능</a:t>
            </a:r>
            <a:endParaRPr lang="en-US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63B021B0-0A44-411B-BDA9-0FBBE4F16DFA}"/>
              </a:ext>
            </a:extLst>
          </p:cNvPr>
          <p:cNvSpPr/>
          <p:nvPr/>
        </p:nvSpPr>
        <p:spPr>
          <a:xfrm>
            <a:off x="14798149" y="7448285"/>
            <a:ext cx="95983" cy="95983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Object 31">
            <a:extLst>
              <a:ext uri="{FF2B5EF4-FFF2-40B4-BE49-F238E27FC236}">
                <a16:creationId xmlns:a16="http://schemas.microsoft.com/office/drawing/2014/main" id="{7893C855-15D0-4262-8859-F41699B82B03}"/>
              </a:ext>
            </a:extLst>
          </p:cNvPr>
          <p:cNvSpPr txBox="1"/>
          <p:nvPr/>
        </p:nvSpPr>
        <p:spPr>
          <a:xfrm>
            <a:off x="14983074" y="7322638"/>
            <a:ext cx="2527364" cy="3944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kern="0" spc="-100" dirty="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 pitchFamily="34" charset="0"/>
              </a:rPr>
              <a:t>구현 기능</a:t>
            </a:r>
            <a:endParaRPr lang="en-US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43758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E9E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78268" y="-200000"/>
            <a:ext cx="8321318" cy="1109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76732" y="1566667"/>
            <a:ext cx="15732250" cy="71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7561" y="4489943"/>
            <a:ext cx="5042887" cy="18647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" name="Google Shape;182;p19"/>
          <p:cNvGrpSpPr/>
          <p:nvPr/>
        </p:nvGrpSpPr>
        <p:grpSpPr>
          <a:xfrm>
            <a:off x="16421450" y="2011164"/>
            <a:ext cx="170833" cy="732606"/>
            <a:chOff x="16421450" y="2011164"/>
            <a:chExt cx="170833" cy="732606"/>
          </a:xfrm>
        </p:grpSpPr>
        <p:pic>
          <p:nvPicPr>
            <p:cNvPr id="183" name="Google Shape;183;p1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6421450" y="2011164"/>
              <a:ext cx="170833" cy="170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1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6421450" y="2287818"/>
              <a:ext cx="170833" cy="170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1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6421450" y="2572937"/>
              <a:ext cx="170833" cy="17083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6" name="Google Shape;186;p1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10800000">
            <a:off x="8390476" y="5513032"/>
            <a:ext cx="2044444" cy="141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>
            <p:extLst>
              <p:ext uri="{D42A27DB-BD31-4B8C-83A1-F6EECF244321}">
                <p14:modId xmlns:p14="http://schemas.microsoft.com/office/powerpoint/2010/main" val="1732618610"/>
              </p:ext>
            </p:extLst>
          </p:nvPr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메인 </a:t>
                      </a:r>
                      <a:r>
                        <a:rPr lang="en-US" altLang="ko-KR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- </a:t>
                      </a: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하단</a:t>
                      </a: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김성호</a:t>
                      </a: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1.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공지사항</a:t>
                      </a: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b="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가장 최근에 올라온 공지사항 </a:t>
                      </a:r>
                      <a:r>
                        <a:rPr lang="en-US" altLang="ko-KR" sz="1800" b="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6</a:t>
                      </a:r>
                      <a:r>
                        <a:rPr lang="ko-KR" altLang="en-US" sz="1800" b="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개를 표 형태로 나열하여 표시</a:t>
                      </a:r>
                      <a:endParaRPr lang="en-US" altLang="ko-KR" sz="1800" b="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800" b="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2.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랭킹</a:t>
                      </a: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질문 투표에서 가장 많은 득점을 한 회원을 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1~3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위는 크게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4~10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위는 표 형태로 나열하여 표시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3. </a:t>
                      </a:r>
                      <a:r>
                        <a:rPr lang="ko-KR" altLang="en-US" sz="1800" b="1" u="none" strike="noStrike" cap="none" dirty="0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푸터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홈페이지에 대한 간략한 설명 표시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endParaRPr lang="ko-KR" altLang="en-US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1AEA793-75F6-491E-80F5-4EA58946C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98" y="804021"/>
            <a:ext cx="11919294" cy="9361955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7EA4E589-5E68-466C-BBAF-149FCFDA29D5}"/>
              </a:ext>
            </a:extLst>
          </p:cNvPr>
          <p:cNvSpPr/>
          <p:nvPr/>
        </p:nvSpPr>
        <p:spPr>
          <a:xfrm>
            <a:off x="4099003" y="4765032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29332AF-BED0-4B2F-ADBE-F95243394CC5}"/>
              </a:ext>
            </a:extLst>
          </p:cNvPr>
          <p:cNvSpPr/>
          <p:nvPr/>
        </p:nvSpPr>
        <p:spPr>
          <a:xfrm>
            <a:off x="4998889" y="804021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F08D6A4-DB71-473C-93C6-D638FD45648C}"/>
              </a:ext>
            </a:extLst>
          </p:cNvPr>
          <p:cNvSpPr/>
          <p:nvPr/>
        </p:nvSpPr>
        <p:spPr>
          <a:xfrm>
            <a:off x="4487901" y="8726043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3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141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>
            <p:extLst>
              <p:ext uri="{D42A27DB-BD31-4B8C-83A1-F6EECF244321}">
                <p14:modId xmlns:p14="http://schemas.microsoft.com/office/powerpoint/2010/main" val="2563532051"/>
              </p:ext>
            </p:extLst>
          </p:nvPr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마이페이지 </a:t>
                      </a:r>
                      <a:r>
                        <a:rPr lang="en-US" altLang="ko-KR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– </a:t>
                      </a: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회원정보 보기</a:t>
                      </a: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유지원</a:t>
                      </a: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1.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회원정보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조회</a:t>
                      </a: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아이디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닉네임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이메일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포인트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가입일 등의 상세정보 조회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2.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회원 탈퇴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버튼 클릭 시 회원 탈퇴</a:t>
                      </a: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AA95AE98-45A4-4F42-800B-CC6B975D7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95" y="2004393"/>
            <a:ext cx="12691362" cy="6021019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BD68C89A-D20C-44E6-8071-112BD2EB36A9}"/>
              </a:ext>
            </a:extLst>
          </p:cNvPr>
          <p:cNvSpPr/>
          <p:nvPr/>
        </p:nvSpPr>
        <p:spPr>
          <a:xfrm>
            <a:off x="6218088" y="2004393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DD0F04B-9B23-4335-A9F7-C0F99FBA75DA}"/>
              </a:ext>
            </a:extLst>
          </p:cNvPr>
          <p:cNvSpPr/>
          <p:nvPr/>
        </p:nvSpPr>
        <p:spPr>
          <a:xfrm>
            <a:off x="9309631" y="6666404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>
            <p:extLst>
              <p:ext uri="{D42A27DB-BD31-4B8C-83A1-F6EECF244321}">
                <p14:modId xmlns:p14="http://schemas.microsoft.com/office/powerpoint/2010/main" val="1206659306"/>
              </p:ext>
            </p:extLst>
          </p:nvPr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마이페이지 </a:t>
                      </a:r>
                      <a:r>
                        <a:rPr lang="en-US" altLang="ko-KR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– </a:t>
                      </a: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회원정보 수정</a:t>
                      </a: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유지원</a:t>
                      </a: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1.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회원정보 수정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-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닉네임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비밀번호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이메일 수정 가능</a:t>
                      </a:r>
                      <a:endParaRPr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F07C3F5-BA64-4EF6-B025-ED86F935F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95" y="2108206"/>
            <a:ext cx="12314290" cy="6070588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722C8438-ECD2-423A-8DB2-1CE842C8CD40}"/>
              </a:ext>
            </a:extLst>
          </p:cNvPr>
          <p:cNvSpPr/>
          <p:nvPr/>
        </p:nvSpPr>
        <p:spPr>
          <a:xfrm>
            <a:off x="6000375" y="2108206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308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>
            <p:extLst>
              <p:ext uri="{D42A27DB-BD31-4B8C-83A1-F6EECF244321}">
                <p14:modId xmlns:p14="http://schemas.microsoft.com/office/powerpoint/2010/main" val="864199419"/>
              </p:ext>
            </p:extLst>
          </p:nvPr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마이페이지 </a:t>
                      </a:r>
                      <a:r>
                        <a:rPr lang="en-US" altLang="ko-KR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– </a:t>
                      </a: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작성한 글 조회</a:t>
                      </a: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 dirty="0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유지원</a:t>
                      </a:r>
                      <a:endParaRPr sz="23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 dirty="0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dirty="0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 dirty="0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1. </a:t>
                      </a:r>
                      <a:r>
                        <a:rPr lang="ko-KR" altLang="en-US" sz="1800" b="1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작성한 글 조회</a:t>
                      </a:r>
                      <a:endParaRPr lang="en-US" altLang="ko-KR" sz="1800" b="1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홈페이지에 작성한 글 전체 리스트 조회가능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 dirty="0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드롭다운에서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게시판을 선택하고</a:t>
                      </a:r>
                      <a:r>
                        <a:rPr lang="en-US" altLang="ko-KR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게시판에서 작성된 글을 모아볼 수 있음</a:t>
                      </a:r>
                      <a:endParaRPr lang="en-US" altLang="ko-KR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 dirty="0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체크박스로 선택해서 개별 삭제나 일괄 삭제가 가능</a:t>
                      </a: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8D5E192-EF09-4154-90BE-BDA701E90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54" y="2097791"/>
            <a:ext cx="12522395" cy="681539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E7B2F9F7-9D1B-4D57-9EF0-E8C757DC57BA}"/>
              </a:ext>
            </a:extLst>
          </p:cNvPr>
          <p:cNvSpPr/>
          <p:nvPr/>
        </p:nvSpPr>
        <p:spPr>
          <a:xfrm>
            <a:off x="5898774" y="2097791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164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2114</Words>
  <Application>Microsoft Office PowerPoint</Application>
  <PresentationFormat>사용자 지정</PresentationFormat>
  <Paragraphs>703</Paragraphs>
  <Slides>52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6" baseType="lpstr">
      <vt:lpstr>Calibri</vt:lpstr>
      <vt:lpstr>나눔명조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여 도희</cp:lastModifiedBy>
  <cp:revision>7</cp:revision>
  <dcterms:created xsi:type="dcterms:W3CDTF">2021-10-29T18:31:48Z</dcterms:created>
  <dcterms:modified xsi:type="dcterms:W3CDTF">2021-10-30T12:52:34Z</dcterms:modified>
</cp:coreProperties>
</file>